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772400" cy="10058400"/>
  <p:embeddedFontLst>
    <p:embeddedFont>
      <p:font typeface="Noto Sans SC" panose="020B0200000000000000" charset="-122"/>
      <p:regular r:id="rId18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687560" cy="499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05920" y="2666880"/>
            <a:ext cx="3885840" cy="419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任意多边形 7"/>
          <p:cNvSpPr/>
          <p:nvPr/>
        </p:nvSpPr>
        <p:spPr>
          <a:xfrm>
            <a:off x="2295360" y="0"/>
            <a:ext cx="7601400" cy="6858000"/>
          </a:xfrm>
          <a:custGeom>
            <a:avLst/>
            <a:gdLst/>
            <a:ahLst/>
            <a:cxnLst/>
            <a:rect l="0" t="0" r="r" b="b"/>
            <a:pathLst>
              <a:path w="21115" h="19050" fill="none">
                <a:moveTo>
                  <a:pt x="6006" y="19050"/>
                </a:moveTo>
                <a:cubicBezTo>
                  <a:pt x="5863" y="18982"/>
                  <a:pt x="5721" y="18911"/>
                  <a:pt x="5581" y="18836"/>
                </a:cubicBezTo>
                <a:cubicBezTo>
                  <a:pt x="5429" y="18754"/>
                  <a:pt x="5279" y="18669"/>
                  <a:pt x="5131" y="18580"/>
                </a:cubicBezTo>
                <a:cubicBezTo>
                  <a:pt x="4982" y="18492"/>
                  <a:pt x="4836" y="18399"/>
                  <a:pt x="4693" y="18303"/>
                </a:cubicBezTo>
                <a:cubicBezTo>
                  <a:pt x="4549" y="18207"/>
                  <a:pt x="4408" y="18108"/>
                  <a:pt x="4269" y="18005"/>
                </a:cubicBezTo>
                <a:cubicBezTo>
                  <a:pt x="4129" y="17902"/>
                  <a:pt x="3993" y="17796"/>
                  <a:pt x="3860" y="17686"/>
                </a:cubicBezTo>
                <a:cubicBezTo>
                  <a:pt x="3726" y="17576"/>
                  <a:pt x="3595" y="17464"/>
                  <a:pt x="3467" y="17348"/>
                </a:cubicBezTo>
                <a:cubicBezTo>
                  <a:pt x="3339" y="17232"/>
                  <a:pt x="3214" y="17113"/>
                  <a:pt x="3092" y="16990"/>
                </a:cubicBezTo>
                <a:cubicBezTo>
                  <a:pt x="2970" y="16868"/>
                  <a:pt x="2851" y="16743"/>
                  <a:pt x="2735" y="16615"/>
                </a:cubicBezTo>
                <a:cubicBezTo>
                  <a:pt x="2619" y="16487"/>
                  <a:pt x="2506" y="16356"/>
                  <a:pt x="2396" y="16223"/>
                </a:cubicBezTo>
                <a:cubicBezTo>
                  <a:pt x="2287" y="16089"/>
                  <a:pt x="2180" y="15953"/>
                  <a:pt x="2077" y="15814"/>
                </a:cubicBezTo>
                <a:cubicBezTo>
                  <a:pt x="1975" y="15675"/>
                  <a:pt x="1875" y="15534"/>
                  <a:pt x="1779" y="15391"/>
                </a:cubicBezTo>
                <a:cubicBezTo>
                  <a:pt x="1683" y="15247"/>
                  <a:pt x="1591" y="15101"/>
                  <a:pt x="1502" y="14953"/>
                </a:cubicBezTo>
                <a:cubicBezTo>
                  <a:pt x="1413" y="14805"/>
                  <a:pt x="1328" y="14654"/>
                  <a:pt x="1247" y="14502"/>
                </a:cubicBezTo>
                <a:cubicBezTo>
                  <a:pt x="1165" y="14350"/>
                  <a:pt x="1087" y="14195"/>
                  <a:pt x="1014" y="14039"/>
                </a:cubicBezTo>
                <a:cubicBezTo>
                  <a:pt x="940" y="13883"/>
                  <a:pt x="870" y="13725"/>
                  <a:pt x="804" y="13565"/>
                </a:cubicBezTo>
                <a:cubicBezTo>
                  <a:pt x="737" y="13406"/>
                  <a:pt x="675" y="13245"/>
                  <a:pt x="617" y="13082"/>
                </a:cubicBezTo>
                <a:cubicBezTo>
                  <a:pt x="559" y="12919"/>
                  <a:pt x="505" y="12755"/>
                  <a:pt x="455" y="12590"/>
                </a:cubicBezTo>
                <a:cubicBezTo>
                  <a:pt x="404" y="12425"/>
                  <a:pt x="358" y="12258"/>
                  <a:pt x="316" y="12091"/>
                </a:cubicBezTo>
                <a:cubicBezTo>
                  <a:pt x="274" y="11923"/>
                  <a:pt x="237" y="11754"/>
                  <a:pt x="203" y="11585"/>
                </a:cubicBezTo>
                <a:cubicBezTo>
                  <a:pt x="169" y="11416"/>
                  <a:pt x="140" y="11245"/>
                  <a:pt x="114" y="11075"/>
                </a:cubicBezTo>
                <a:cubicBezTo>
                  <a:pt x="89" y="10904"/>
                  <a:pt x="68" y="10732"/>
                  <a:pt x="51" y="10560"/>
                </a:cubicBezTo>
                <a:cubicBezTo>
                  <a:pt x="34" y="10388"/>
                  <a:pt x="21" y="10216"/>
                  <a:pt x="13" y="10044"/>
                </a:cubicBezTo>
                <a:cubicBezTo>
                  <a:pt x="4" y="9871"/>
                  <a:pt x="0" y="9698"/>
                  <a:pt x="0" y="9524"/>
                </a:cubicBezTo>
                <a:cubicBezTo>
                  <a:pt x="0" y="9352"/>
                  <a:pt x="4" y="9179"/>
                  <a:pt x="13" y="9006"/>
                </a:cubicBezTo>
                <a:cubicBezTo>
                  <a:pt x="21" y="8834"/>
                  <a:pt x="34" y="8662"/>
                  <a:pt x="51" y="8490"/>
                </a:cubicBezTo>
                <a:cubicBezTo>
                  <a:pt x="68" y="8318"/>
                  <a:pt x="89" y="8146"/>
                  <a:pt x="114" y="7975"/>
                </a:cubicBezTo>
                <a:cubicBezTo>
                  <a:pt x="140" y="7805"/>
                  <a:pt x="169" y="7634"/>
                  <a:pt x="203" y="7465"/>
                </a:cubicBezTo>
                <a:cubicBezTo>
                  <a:pt x="237" y="7296"/>
                  <a:pt x="274" y="7127"/>
                  <a:pt x="316" y="6959"/>
                </a:cubicBezTo>
                <a:cubicBezTo>
                  <a:pt x="358" y="6792"/>
                  <a:pt x="404" y="6625"/>
                  <a:pt x="455" y="6460"/>
                </a:cubicBezTo>
                <a:cubicBezTo>
                  <a:pt x="505" y="6295"/>
                  <a:pt x="559" y="6131"/>
                  <a:pt x="617" y="5968"/>
                </a:cubicBezTo>
                <a:cubicBezTo>
                  <a:pt x="675" y="5805"/>
                  <a:pt x="737" y="5644"/>
                  <a:pt x="804" y="5485"/>
                </a:cubicBezTo>
                <a:cubicBezTo>
                  <a:pt x="870" y="5325"/>
                  <a:pt x="940" y="5167"/>
                  <a:pt x="1014" y="5011"/>
                </a:cubicBezTo>
                <a:cubicBezTo>
                  <a:pt x="1087" y="4855"/>
                  <a:pt x="1165" y="4700"/>
                  <a:pt x="1247" y="4548"/>
                </a:cubicBezTo>
                <a:cubicBezTo>
                  <a:pt x="1328" y="4396"/>
                  <a:pt x="1413" y="4245"/>
                  <a:pt x="1502" y="4097"/>
                </a:cubicBezTo>
                <a:cubicBezTo>
                  <a:pt x="1591" y="3949"/>
                  <a:pt x="1683" y="3803"/>
                  <a:pt x="1779" y="3659"/>
                </a:cubicBezTo>
                <a:cubicBezTo>
                  <a:pt x="1875" y="3516"/>
                  <a:pt x="1975" y="3375"/>
                  <a:pt x="2077" y="3236"/>
                </a:cubicBezTo>
                <a:cubicBezTo>
                  <a:pt x="2180" y="3097"/>
                  <a:pt x="2287" y="2961"/>
                  <a:pt x="2396" y="2827"/>
                </a:cubicBezTo>
                <a:cubicBezTo>
                  <a:pt x="2506" y="2694"/>
                  <a:pt x="2619" y="2563"/>
                  <a:pt x="2735" y="2435"/>
                </a:cubicBezTo>
                <a:cubicBezTo>
                  <a:pt x="2851" y="2307"/>
                  <a:pt x="2970" y="2182"/>
                  <a:pt x="3092" y="2060"/>
                </a:cubicBezTo>
                <a:cubicBezTo>
                  <a:pt x="3214" y="1937"/>
                  <a:pt x="3339" y="1818"/>
                  <a:pt x="3467" y="1702"/>
                </a:cubicBezTo>
                <a:cubicBezTo>
                  <a:pt x="3595" y="1586"/>
                  <a:pt x="3726" y="1474"/>
                  <a:pt x="3860" y="1364"/>
                </a:cubicBezTo>
                <a:cubicBezTo>
                  <a:pt x="3993" y="1254"/>
                  <a:pt x="4129" y="1148"/>
                  <a:pt x="4269" y="1045"/>
                </a:cubicBezTo>
                <a:cubicBezTo>
                  <a:pt x="4408" y="942"/>
                  <a:pt x="4549" y="843"/>
                  <a:pt x="4693" y="747"/>
                </a:cubicBezTo>
                <a:cubicBezTo>
                  <a:pt x="4836" y="651"/>
                  <a:pt x="4982" y="558"/>
                  <a:pt x="5131" y="470"/>
                </a:cubicBezTo>
                <a:cubicBezTo>
                  <a:pt x="5279" y="381"/>
                  <a:pt x="5429" y="296"/>
                  <a:pt x="5581" y="214"/>
                </a:cubicBezTo>
                <a:cubicBezTo>
                  <a:pt x="5721" y="139"/>
                  <a:pt x="5863" y="68"/>
                  <a:pt x="6006" y="0"/>
                </a:cubicBezTo>
                <a:moveTo>
                  <a:pt x="15110" y="0"/>
                </a:moveTo>
                <a:cubicBezTo>
                  <a:pt x="15253" y="68"/>
                  <a:pt x="15394" y="139"/>
                  <a:pt x="15534" y="214"/>
                </a:cubicBezTo>
                <a:cubicBezTo>
                  <a:pt x="15687" y="296"/>
                  <a:pt x="15837" y="381"/>
                  <a:pt x="15985" y="470"/>
                </a:cubicBezTo>
                <a:cubicBezTo>
                  <a:pt x="16133" y="558"/>
                  <a:pt x="16279" y="651"/>
                  <a:pt x="16423" y="747"/>
                </a:cubicBezTo>
                <a:cubicBezTo>
                  <a:pt x="16567" y="843"/>
                  <a:pt x="16708" y="942"/>
                  <a:pt x="16847" y="1045"/>
                </a:cubicBezTo>
                <a:cubicBezTo>
                  <a:pt x="16985" y="1148"/>
                  <a:pt x="17121" y="1254"/>
                  <a:pt x="17255" y="1364"/>
                </a:cubicBezTo>
                <a:cubicBezTo>
                  <a:pt x="17389" y="1474"/>
                  <a:pt x="17519" y="1586"/>
                  <a:pt x="17647" y="1702"/>
                </a:cubicBezTo>
                <a:cubicBezTo>
                  <a:pt x="17775" y="1818"/>
                  <a:pt x="17901" y="1937"/>
                  <a:pt x="18023" y="2060"/>
                </a:cubicBezTo>
                <a:cubicBezTo>
                  <a:pt x="18145" y="2182"/>
                  <a:pt x="18264" y="2307"/>
                  <a:pt x="18380" y="2435"/>
                </a:cubicBezTo>
                <a:cubicBezTo>
                  <a:pt x="18496" y="2563"/>
                  <a:pt x="18609" y="2694"/>
                  <a:pt x="18718" y="2827"/>
                </a:cubicBezTo>
                <a:cubicBezTo>
                  <a:pt x="18828" y="2961"/>
                  <a:pt x="18934" y="3097"/>
                  <a:pt x="19037" y="3236"/>
                </a:cubicBezTo>
                <a:cubicBezTo>
                  <a:pt x="19140" y="3375"/>
                  <a:pt x="19240" y="3516"/>
                  <a:pt x="19336" y="3659"/>
                </a:cubicBezTo>
                <a:cubicBezTo>
                  <a:pt x="19432" y="3803"/>
                  <a:pt x="19524" y="3949"/>
                  <a:pt x="19613" y="4097"/>
                </a:cubicBezTo>
                <a:cubicBezTo>
                  <a:pt x="19702" y="4245"/>
                  <a:pt x="19787" y="4396"/>
                  <a:pt x="19868" y="4548"/>
                </a:cubicBezTo>
                <a:cubicBezTo>
                  <a:pt x="19950" y="4700"/>
                  <a:pt x="20027" y="4855"/>
                  <a:pt x="20101" y="5011"/>
                </a:cubicBezTo>
                <a:cubicBezTo>
                  <a:pt x="20175" y="5167"/>
                  <a:pt x="20245" y="5325"/>
                  <a:pt x="20311" y="5485"/>
                </a:cubicBezTo>
                <a:cubicBezTo>
                  <a:pt x="20377" y="5644"/>
                  <a:pt x="20439" y="5805"/>
                  <a:pt x="20498" y="5968"/>
                </a:cubicBezTo>
                <a:cubicBezTo>
                  <a:pt x="20556" y="6131"/>
                  <a:pt x="20610" y="6295"/>
                  <a:pt x="20660" y="6460"/>
                </a:cubicBezTo>
                <a:cubicBezTo>
                  <a:pt x="20710" y="6625"/>
                  <a:pt x="20756" y="6792"/>
                  <a:pt x="20798" y="6959"/>
                </a:cubicBezTo>
                <a:cubicBezTo>
                  <a:pt x="20840" y="7127"/>
                  <a:pt x="20878" y="7296"/>
                  <a:pt x="20912" y="7465"/>
                </a:cubicBezTo>
                <a:cubicBezTo>
                  <a:pt x="20946" y="7634"/>
                  <a:pt x="20975" y="7805"/>
                  <a:pt x="21000" y="7975"/>
                </a:cubicBezTo>
                <a:cubicBezTo>
                  <a:pt x="21026" y="8146"/>
                  <a:pt x="21047" y="8318"/>
                  <a:pt x="21064" y="8490"/>
                </a:cubicBezTo>
                <a:cubicBezTo>
                  <a:pt x="21081" y="8662"/>
                  <a:pt x="21094" y="8834"/>
                  <a:pt x="21102" y="9006"/>
                </a:cubicBezTo>
                <a:cubicBezTo>
                  <a:pt x="21110" y="9179"/>
                  <a:pt x="21115" y="9352"/>
                  <a:pt x="21115" y="9524"/>
                </a:cubicBezTo>
                <a:cubicBezTo>
                  <a:pt x="21115" y="9698"/>
                  <a:pt x="21110" y="9871"/>
                  <a:pt x="21102" y="10044"/>
                </a:cubicBezTo>
                <a:cubicBezTo>
                  <a:pt x="21094" y="10216"/>
                  <a:pt x="21081" y="10388"/>
                  <a:pt x="21064" y="10560"/>
                </a:cubicBezTo>
                <a:cubicBezTo>
                  <a:pt x="21047" y="10732"/>
                  <a:pt x="21026" y="10904"/>
                  <a:pt x="21000" y="11075"/>
                </a:cubicBezTo>
                <a:cubicBezTo>
                  <a:pt x="20975" y="11245"/>
                  <a:pt x="20946" y="11416"/>
                  <a:pt x="20912" y="11585"/>
                </a:cubicBezTo>
                <a:cubicBezTo>
                  <a:pt x="20878" y="11754"/>
                  <a:pt x="20840" y="11923"/>
                  <a:pt x="20798" y="12091"/>
                </a:cubicBezTo>
                <a:cubicBezTo>
                  <a:pt x="20756" y="12258"/>
                  <a:pt x="20710" y="12425"/>
                  <a:pt x="20660" y="12590"/>
                </a:cubicBezTo>
                <a:cubicBezTo>
                  <a:pt x="20610" y="12755"/>
                  <a:pt x="20556" y="12919"/>
                  <a:pt x="20498" y="13082"/>
                </a:cubicBezTo>
                <a:cubicBezTo>
                  <a:pt x="20439" y="13245"/>
                  <a:pt x="20377" y="13406"/>
                  <a:pt x="20311" y="13565"/>
                </a:cubicBezTo>
                <a:cubicBezTo>
                  <a:pt x="20245" y="13725"/>
                  <a:pt x="20175" y="13883"/>
                  <a:pt x="20101" y="14039"/>
                </a:cubicBezTo>
                <a:cubicBezTo>
                  <a:pt x="20027" y="14195"/>
                  <a:pt x="19950" y="14350"/>
                  <a:pt x="19868" y="14502"/>
                </a:cubicBezTo>
                <a:cubicBezTo>
                  <a:pt x="19787" y="14654"/>
                  <a:pt x="19702" y="14805"/>
                  <a:pt x="19613" y="14953"/>
                </a:cubicBezTo>
                <a:cubicBezTo>
                  <a:pt x="19524" y="15101"/>
                  <a:pt x="19432" y="15247"/>
                  <a:pt x="19336" y="15391"/>
                </a:cubicBezTo>
                <a:cubicBezTo>
                  <a:pt x="19240" y="15534"/>
                  <a:pt x="19140" y="15675"/>
                  <a:pt x="19037" y="15814"/>
                </a:cubicBezTo>
                <a:cubicBezTo>
                  <a:pt x="18934" y="15953"/>
                  <a:pt x="18828" y="16089"/>
                  <a:pt x="18718" y="16223"/>
                </a:cubicBezTo>
                <a:cubicBezTo>
                  <a:pt x="18609" y="16356"/>
                  <a:pt x="18496" y="16487"/>
                  <a:pt x="18380" y="16615"/>
                </a:cubicBezTo>
                <a:cubicBezTo>
                  <a:pt x="18264" y="16743"/>
                  <a:pt x="18145" y="16868"/>
                  <a:pt x="18023" y="16990"/>
                </a:cubicBezTo>
                <a:cubicBezTo>
                  <a:pt x="17901" y="17113"/>
                  <a:pt x="17775" y="17232"/>
                  <a:pt x="17647" y="17348"/>
                </a:cubicBezTo>
                <a:cubicBezTo>
                  <a:pt x="17519" y="17464"/>
                  <a:pt x="17389" y="17576"/>
                  <a:pt x="17255" y="17686"/>
                </a:cubicBezTo>
                <a:cubicBezTo>
                  <a:pt x="17121" y="17796"/>
                  <a:pt x="16985" y="17902"/>
                  <a:pt x="16847" y="18005"/>
                </a:cubicBezTo>
                <a:cubicBezTo>
                  <a:pt x="16708" y="18108"/>
                  <a:pt x="16567" y="18207"/>
                  <a:pt x="16423" y="18303"/>
                </a:cubicBezTo>
                <a:cubicBezTo>
                  <a:pt x="16279" y="18399"/>
                  <a:pt x="16133" y="18492"/>
                  <a:pt x="15985" y="18580"/>
                </a:cubicBezTo>
                <a:cubicBezTo>
                  <a:pt x="15837" y="18669"/>
                  <a:pt x="15687" y="18754"/>
                  <a:pt x="15534" y="18836"/>
                </a:cubicBezTo>
                <a:cubicBezTo>
                  <a:pt x="15394" y="18911"/>
                  <a:pt x="15253" y="18982"/>
                  <a:pt x="15110" y="19050"/>
                </a:cubicBezTo>
              </a:path>
            </a:pathLst>
          </a:custGeom>
          <a:ln w="18720">
            <a:solidFill>
              <a:srgbClr val="F0E5D8"/>
            </a:solidFill>
            <a:miter/>
          </a:ln>
        </p:spPr>
        <p:txBody>
          <a:bodyPr lIns="9360" tIns="9360" rIns="9360" bIns="936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814400" y="-360"/>
            <a:ext cx="8563320" cy="6858360"/>
          </a:xfrm>
          <a:custGeom>
            <a:avLst/>
            <a:gdLst/>
            <a:ahLst/>
            <a:cxnLst/>
            <a:rect l="0" t="0" r="r" b="b"/>
            <a:pathLst>
              <a:path w="23787" h="19051" fill="none">
                <a:moveTo>
                  <a:pt x="4771" y="19051"/>
                </a:moveTo>
                <a:cubicBezTo>
                  <a:pt x="4628" y="18944"/>
                  <a:pt x="4487" y="18834"/>
                  <a:pt x="4348" y="18720"/>
                </a:cubicBezTo>
                <a:cubicBezTo>
                  <a:pt x="4198" y="18596"/>
                  <a:pt x="4050" y="18469"/>
                  <a:pt x="3906" y="18339"/>
                </a:cubicBezTo>
                <a:cubicBezTo>
                  <a:pt x="3762" y="18208"/>
                  <a:pt x="3621" y="18074"/>
                  <a:pt x="3483" y="17936"/>
                </a:cubicBezTo>
                <a:cubicBezTo>
                  <a:pt x="3346" y="17799"/>
                  <a:pt x="3211" y="17658"/>
                  <a:pt x="3081" y="17513"/>
                </a:cubicBezTo>
                <a:cubicBezTo>
                  <a:pt x="2950" y="17369"/>
                  <a:pt x="2823" y="17222"/>
                  <a:pt x="2699" y="17071"/>
                </a:cubicBezTo>
                <a:cubicBezTo>
                  <a:pt x="2576" y="16921"/>
                  <a:pt x="2456" y="16767"/>
                  <a:pt x="2340" y="16611"/>
                </a:cubicBezTo>
                <a:cubicBezTo>
                  <a:pt x="2224" y="16455"/>
                  <a:pt x="2112" y="16296"/>
                  <a:pt x="2004" y="16134"/>
                </a:cubicBezTo>
                <a:cubicBezTo>
                  <a:pt x="1896" y="15972"/>
                  <a:pt x="1792" y="15808"/>
                  <a:pt x="1692" y="15641"/>
                </a:cubicBezTo>
                <a:cubicBezTo>
                  <a:pt x="1592" y="15474"/>
                  <a:pt x="1496" y="15304"/>
                  <a:pt x="1404" y="15133"/>
                </a:cubicBezTo>
                <a:cubicBezTo>
                  <a:pt x="1312" y="14961"/>
                  <a:pt x="1225" y="14787"/>
                  <a:pt x="1142" y="14611"/>
                </a:cubicBezTo>
                <a:cubicBezTo>
                  <a:pt x="1058" y="14435"/>
                  <a:pt x="980" y="14258"/>
                  <a:pt x="905" y="14078"/>
                </a:cubicBezTo>
                <a:cubicBezTo>
                  <a:pt x="831" y="13898"/>
                  <a:pt x="761" y="13716"/>
                  <a:pt x="695" y="13533"/>
                </a:cubicBezTo>
                <a:cubicBezTo>
                  <a:pt x="629" y="13350"/>
                  <a:pt x="568" y="13165"/>
                  <a:pt x="512" y="12979"/>
                </a:cubicBezTo>
                <a:cubicBezTo>
                  <a:pt x="455" y="12793"/>
                  <a:pt x="404" y="12605"/>
                  <a:pt x="356" y="12416"/>
                </a:cubicBezTo>
                <a:cubicBezTo>
                  <a:pt x="309" y="12227"/>
                  <a:pt x="266" y="12038"/>
                  <a:pt x="228" y="11847"/>
                </a:cubicBezTo>
                <a:cubicBezTo>
                  <a:pt x="190" y="11656"/>
                  <a:pt x="157" y="11464"/>
                  <a:pt x="129" y="11272"/>
                </a:cubicBezTo>
                <a:cubicBezTo>
                  <a:pt x="100" y="11079"/>
                  <a:pt x="76" y="10886"/>
                  <a:pt x="57" y="10692"/>
                </a:cubicBezTo>
                <a:cubicBezTo>
                  <a:pt x="38" y="10499"/>
                  <a:pt x="24" y="10304"/>
                  <a:pt x="14" y="10110"/>
                </a:cubicBezTo>
                <a:cubicBezTo>
                  <a:pt x="5" y="9916"/>
                  <a:pt x="0" y="9721"/>
                  <a:pt x="0" y="9525"/>
                </a:cubicBezTo>
                <a:cubicBezTo>
                  <a:pt x="0" y="9331"/>
                  <a:pt x="5" y="9136"/>
                  <a:pt x="14" y="8942"/>
                </a:cubicBezTo>
                <a:cubicBezTo>
                  <a:pt x="24" y="8748"/>
                  <a:pt x="38" y="8553"/>
                  <a:pt x="57" y="8360"/>
                </a:cubicBezTo>
                <a:cubicBezTo>
                  <a:pt x="76" y="8166"/>
                  <a:pt x="100" y="7973"/>
                  <a:pt x="129" y="7780"/>
                </a:cubicBezTo>
                <a:cubicBezTo>
                  <a:pt x="157" y="7588"/>
                  <a:pt x="190" y="7396"/>
                  <a:pt x="228" y="7205"/>
                </a:cubicBezTo>
                <a:cubicBezTo>
                  <a:pt x="266" y="7014"/>
                  <a:pt x="309" y="6825"/>
                  <a:pt x="356" y="6636"/>
                </a:cubicBezTo>
                <a:cubicBezTo>
                  <a:pt x="404" y="6447"/>
                  <a:pt x="455" y="6259"/>
                  <a:pt x="512" y="6073"/>
                </a:cubicBezTo>
                <a:cubicBezTo>
                  <a:pt x="568" y="5887"/>
                  <a:pt x="629" y="5702"/>
                  <a:pt x="695" y="5519"/>
                </a:cubicBezTo>
                <a:cubicBezTo>
                  <a:pt x="761" y="5336"/>
                  <a:pt x="831" y="5154"/>
                  <a:pt x="905" y="4974"/>
                </a:cubicBezTo>
                <a:cubicBezTo>
                  <a:pt x="980" y="4794"/>
                  <a:pt x="1058" y="4617"/>
                  <a:pt x="1142" y="4441"/>
                </a:cubicBezTo>
                <a:cubicBezTo>
                  <a:pt x="1225" y="4265"/>
                  <a:pt x="1312" y="4091"/>
                  <a:pt x="1404" y="3919"/>
                </a:cubicBezTo>
                <a:cubicBezTo>
                  <a:pt x="1496" y="3748"/>
                  <a:pt x="1592" y="3578"/>
                  <a:pt x="1692" y="3411"/>
                </a:cubicBezTo>
                <a:cubicBezTo>
                  <a:pt x="1792" y="3244"/>
                  <a:pt x="1896" y="3080"/>
                  <a:pt x="2004" y="2918"/>
                </a:cubicBezTo>
                <a:cubicBezTo>
                  <a:pt x="2112" y="2756"/>
                  <a:pt x="2224" y="2597"/>
                  <a:pt x="2340" y="2441"/>
                </a:cubicBezTo>
                <a:cubicBezTo>
                  <a:pt x="2456" y="2285"/>
                  <a:pt x="2576" y="2131"/>
                  <a:pt x="2699" y="1981"/>
                </a:cubicBezTo>
                <a:cubicBezTo>
                  <a:pt x="2823" y="1830"/>
                  <a:pt x="2950" y="1683"/>
                  <a:pt x="3081" y="1539"/>
                </a:cubicBezTo>
                <a:cubicBezTo>
                  <a:pt x="3211" y="1394"/>
                  <a:pt x="3346" y="1253"/>
                  <a:pt x="3483" y="1116"/>
                </a:cubicBezTo>
                <a:cubicBezTo>
                  <a:pt x="3621" y="978"/>
                  <a:pt x="3762" y="844"/>
                  <a:pt x="3906" y="713"/>
                </a:cubicBezTo>
                <a:cubicBezTo>
                  <a:pt x="4050" y="583"/>
                  <a:pt x="4198" y="456"/>
                  <a:pt x="4348" y="332"/>
                </a:cubicBezTo>
                <a:cubicBezTo>
                  <a:pt x="4487" y="218"/>
                  <a:pt x="4628" y="108"/>
                  <a:pt x="4771" y="1"/>
                </a:cubicBezTo>
                <a:moveTo>
                  <a:pt x="19016" y="0"/>
                </a:moveTo>
                <a:cubicBezTo>
                  <a:pt x="19159" y="108"/>
                  <a:pt x="19300" y="218"/>
                  <a:pt x="19439" y="332"/>
                </a:cubicBezTo>
                <a:cubicBezTo>
                  <a:pt x="19589" y="456"/>
                  <a:pt x="19736" y="583"/>
                  <a:pt x="19881" y="713"/>
                </a:cubicBezTo>
                <a:cubicBezTo>
                  <a:pt x="20025" y="844"/>
                  <a:pt x="20166" y="978"/>
                  <a:pt x="20303" y="1116"/>
                </a:cubicBezTo>
                <a:cubicBezTo>
                  <a:pt x="20441" y="1253"/>
                  <a:pt x="20575" y="1394"/>
                  <a:pt x="20706" y="1539"/>
                </a:cubicBezTo>
                <a:cubicBezTo>
                  <a:pt x="20837" y="1683"/>
                  <a:pt x="20964" y="1830"/>
                  <a:pt x="21087" y="1981"/>
                </a:cubicBezTo>
                <a:cubicBezTo>
                  <a:pt x="21211" y="2131"/>
                  <a:pt x="21330" y="2285"/>
                  <a:pt x="21446" y="2441"/>
                </a:cubicBezTo>
                <a:cubicBezTo>
                  <a:pt x="21562" y="2597"/>
                  <a:pt x="21674" y="2756"/>
                  <a:pt x="21783" y="2918"/>
                </a:cubicBezTo>
                <a:cubicBezTo>
                  <a:pt x="21891" y="3080"/>
                  <a:pt x="21995" y="3244"/>
                  <a:pt x="22095" y="3411"/>
                </a:cubicBezTo>
                <a:cubicBezTo>
                  <a:pt x="22195" y="3578"/>
                  <a:pt x="22291" y="3748"/>
                  <a:pt x="22383" y="3919"/>
                </a:cubicBezTo>
                <a:cubicBezTo>
                  <a:pt x="22474" y="4091"/>
                  <a:pt x="22562" y="4265"/>
                  <a:pt x="22645" y="4441"/>
                </a:cubicBezTo>
                <a:cubicBezTo>
                  <a:pt x="22728" y="4617"/>
                  <a:pt x="22807" y="4794"/>
                  <a:pt x="22882" y="4974"/>
                </a:cubicBezTo>
                <a:cubicBezTo>
                  <a:pt x="22956" y="5154"/>
                  <a:pt x="23026" y="5336"/>
                  <a:pt x="23092" y="5519"/>
                </a:cubicBezTo>
                <a:cubicBezTo>
                  <a:pt x="23157" y="5702"/>
                  <a:pt x="23218" y="5887"/>
                  <a:pt x="23275" y="6073"/>
                </a:cubicBezTo>
                <a:cubicBezTo>
                  <a:pt x="23331" y="6259"/>
                  <a:pt x="23383" y="6447"/>
                  <a:pt x="23430" y="6636"/>
                </a:cubicBezTo>
                <a:cubicBezTo>
                  <a:pt x="23478" y="6825"/>
                  <a:pt x="23520" y="7014"/>
                  <a:pt x="23558" y="7205"/>
                </a:cubicBezTo>
                <a:cubicBezTo>
                  <a:pt x="23596" y="7396"/>
                  <a:pt x="23630" y="7588"/>
                  <a:pt x="23658" y="7780"/>
                </a:cubicBezTo>
                <a:cubicBezTo>
                  <a:pt x="23687" y="7973"/>
                  <a:pt x="23711" y="8166"/>
                  <a:pt x="23730" y="8360"/>
                </a:cubicBezTo>
                <a:cubicBezTo>
                  <a:pt x="23749" y="8553"/>
                  <a:pt x="23763" y="8748"/>
                  <a:pt x="23773" y="8942"/>
                </a:cubicBezTo>
                <a:cubicBezTo>
                  <a:pt x="23782" y="9136"/>
                  <a:pt x="23787" y="9331"/>
                  <a:pt x="23787" y="9525"/>
                </a:cubicBezTo>
                <a:cubicBezTo>
                  <a:pt x="23787" y="9721"/>
                  <a:pt x="23782" y="9916"/>
                  <a:pt x="23773" y="10110"/>
                </a:cubicBezTo>
                <a:cubicBezTo>
                  <a:pt x="23763" y="10304"/>
                  <a:pt x="23749" y="10499"/>
                  <a:pt x="23730" y="10692"/>
                </a:cubicBezTo>
                <a:cubicBezTo>
                  <a:pt x="23711" y="10886"/>
                  <a:pt x="23687" y="11079"/>
                  <a:pt x="23658" y="11272"/>
                </a:cubicBezTo>
                <a:cubicBezTo>
                  <a:pt x="23630" y="11464"/>
                  <a:pt x="23596" y="11656"/>
                  <a:pt x="23558" y="11847"/>
                </a:cubicBezTo>
                <a:cubicBezTo>
                  <a:pt x="23520" y="12038"/>
                  <a:pt x="23478" y="12227"/>
                  <a:pt x="23430" y="12416"/>
                </a:cubicBezTo>
                <a:cubicBezTo>
                  <a:pt x="23383" y="12605"/>
                  <a:pt x="23331" y="12793"/>
                  <a:pt x="23275" y="12979"/>
                </a:cubicBezTo>
                <a:cubicBezTo>
                  <a:pt x="23218" y="13165"/>
                  <a:pt x="23157" y="13350"/>
                  <a:pt x="23092" y="13533"/>
                </a:cubicBezTo>
                <a:cubicBezTo>
                  <a:pt x="23026" y="13716"/>
                  <a:pt x="22956" y="13898"/>
                  <a:pt x="22882" y="14078"/>
                </a:cubicBezTo>
                <a:cubicBezTo>
                  <a:pt x="22807" y="14258"/>
                  <a:pt x="22728" y="14435"/>
                  <a:pt x="22645" y="14611"/>
                </a:cubicBezTo>
                <a:cubicBezTo>
                  <a:pt x="22562" y="14787"/>
                  <a:pt x="22474" y="14961"/>
                  <a:pt x="22383" y="15133"/>
                </a:cubicBezTo>
                <a:cubicBezTo>
                  <a:pt x="22291" y="15304"/>
                  <a:pt x="22195" y="15474"/>
                  <a:pt x="22095" y="15641"/>
                </a:cubicBezTo>
                <a:cubicBezTo>
                  <a:pt x="21995" y="15808"/>
                  <a:pt x="21891" y="15972"/>
                  <a:pt x="21783" y="16134"/>
                </a:cubicBezTo>
                <a:cubicBezTo>
                  <a:pt x="21674" y="16296"/>
                  <a:pt x="21562" y="16455"/>
                  <a:pt x="21446" y="16611"/>
                </a:cubicBezTo>
                <a:cubicBezTo>
                  <a:pt x="21330" y="16767"/>
                  <a:pt x="21211" y="16921"/>
                  <a:pt x="21087" y="17071"/>
                </a:cubicBezTo>
                <a:cubicBezTo>
                  <a:pt x="20964" y="17222"/>
                  <a:pt x="20837" y="17369"/>
                  <a:pt x="20706" y="17513"/>
                </a:cubicBezTo>
                <a:cubicBezTo>
                  <a:pt x="20575" y="17658"/>
                  <a:pt x="20441" y="17799"/>
                  <a:pt x="20303" y="17936"/>
                </a:cubicBezTo>
                <a:cubicBezTo>
                  <a:pt x="20166" y="18074"/>
                  <a:pt x="20025" y="18208"/>
                  <a:pt x="19881" y="18339"/>
                </a:cubicBezTo>
                <a:cubicBezTo>
                  <a:pt x="19736" y="18469"/>
                  <a:pt x="19589" y="18596"/>
                  <a:pt x="19439" y="18720"/>
                </a:cubicBezTo>
                <a:cubicBezTo>
                  <a:pt x="19300" y="18834"/>
                  <a:pt x="19159" y="18944"/>
                  <a:pt x="19016" y="19051"/>
                </a:cubicBezTo>
              </a:path>
            </a:pathLst>
          </a:custGeom>
          <a:ln w="9360">
            <a:solidFill>
              <a:srgbClr val="F0E5D8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935770" y="2230560"/>
            <a:ext cx="4551045" cy="8305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en-US" sz="5400" b="1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Novice2Pror </a:t>
            </a:r>
            <a:endParaRPr lang="en-US" sz="5400" b="1" u="none" strike="noStrike">
              <a:solidFill>
                <a:srgbClr val="3D352E"/>
              </a:solidFill>
              <a:effectLst/>
              <a:uFillTx/>
              <a:latin typeface="&quot;Noto Sans SC&quot;, sans-serif"/>
              <a:ea typeface="&quot;Noto Sans SC&quot;, sans-serif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66320" y="3236040"/>
            <a:ext cx="97383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 Source Education and Incentive Agent Platform Based on Open Source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33320" y="3578760"/>
            <a:ext cx="205740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8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Behavioral Data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2630160" y="4221000"/>
            <a:ext cx="8412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Based on open source projects and datasets provided by the OpenSODA competition (GitHub 2020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005000" y="4468680"/>
            <a:ext cx="53949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global logs + Top 300 repository logs + OpenDigger metrics)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306040" y="6305760"/>
            <a:ext cx="1856740" cy="161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en-US" altLang="zh-CN" sz="1050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  <a:sym typeface="+mn-ea"/>
              </a:rPr>
              <a:t>The fleeting years</a:t>
            </a:r>
            <a:r>
              <a:rPr lang="en-US" sz="1050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  <a:sym typeface="+mn-ea"/>
              </a:rPr>
              <a:t>/Luyishan</a:t>
            </a:r>
            <a:endParaRPr lang="en-US" sz="10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任意多边形 25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6" name="任意多边形 25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7" name="任意多边形 256"/>
          <p:cNvSpPr/>
          <p:nvPr/>
        </p:nvSpPr>
        <p:spPr>
          <a:xfrm>
            <a:off x="-360" y="0"/>
            <a:ext cx="2095920" cy="2095560"/>
          </a:xfrm>
          <a:custGeom>
            <a:avLst/>
            <a:gdLst/>
            <a:ahLst/>
            <a:cxnLst/>
            <a:rect l="0" t="0" r="r" b="b"/>
            <a:pathLst>
              <a:path w="5822" h="5821">
                <a:moveTo>
                  <a:pt x="5822" y="1852"/>
                </a:moveTo>
                <a:cubicBezTo>
                  <a:pt x="5822" y="1917"/>
                  <a:pt x="5821" y="1981"/>
                  <a:pt x="5818" y="2046"/>
                </a:cubicBezTo>
                <a:cubicBezTo>
                  <a:pt x="5814" y="2111"/>
                  <a:pt x="5810" y="2176"/>
                  <a:pt x="5803" y="2241"/>
                </a:cubicBezTo>
                <a:cubicBezTo>
                  <a:pt x="5797" y="2305"/>
                  <a:pt x="5789" y="2370"/>
                  <a:pt x="5779" y="2434"/>
                </a:cubicBezTo>
                <a:cubicBezTo>
                  <a:pt x="5770" y="2498"/>
                  <a:pt x="5759" y="2562"/>
                  <a:pt x="5746" y="2626"/>
                </a:cubicBezTo>
                <a:cubicBezTo>
                  <a:pt x="5733" y="2690"/>
                  <a:pt x="5719" y="2753"/>
                  <a:pt x="5703" y="2816"/>
                </a:cubicBezTo>
                <a:cubicBezTo>
                  <a:pt x="5688" y="2879"/>
                  <a:pt x="5670" y="2942"/>
                  <a:pt x="5651" y="3005"/>
                </a:cubicBezTo>
                <a:cubicBezTo>
                  <a:pt x="5633" y="3067"/>
                  <a:pt x="5612" y="3128"/>
                  <a:pt x="5590" y="3190"/>
                </a:cubicBezTo>
                <a:cubicBezTo>
                  <a:pt x="5568" y="3251"/>
                  <a:pt x="5545" y="3311"/>
                  <a:pt x="5520" y="3371"/>
                </a:cubicBezTo>
                <a:cubicBezTo>
                  <a:pt x="5495" y="3431"/>
                  <a:pt x="5469" y="3491"/>
                  <a:pt x="5441" y="3549"/>
                </a:cubicBezTo>
                <a:cubicBezTo>
                  <a:pt x="5414" y="3608"/>
                  <a:pt x="5384" y="3666"/>
                  <a:pt x="5354" y="3723"/>
                </a:cubicBezTo>
                <a:cubicBezTo>
                  <a:pt x="5323" y="3781"/>
                  <a:pt x="5291" y="3837"/>
                  <a:pt x="5258" y="3893"/>
                </a:cubicBezTo>
                <a:cubicBezTo>
                  <a:pt x="5224" y="3949"/>
                  <a:pt x="5190" y="4003"/>
                  <a:pt x="5153" y="4058"/>
                </a:cubicBezTo>
                <a:cubicBezTo>
                  <a:pt x="5117" y="4112"/>
                  <a:pt x="5080" y="4165"/>
                  <a:pt x="5041" y="4217"/>
                </a:cubicBezTo>
                <a:cubicBezTo>
                  <a:pt x="5003" y="4269"/>
                  <a:pt x="4963" y="4320"/>
                  <a:pt x="4921" y="4370"/>
                </a:cubicBezTo>
                <a:cubicBezTo>
                  <a:pt x="4880" y="4421"/>
                  <a:pt x="4838" y="4470"/>
                  <a:pt x="4794" y="4518"/>
                </a:cubicBezTo>
                <a:cubicBezTo>
                  <a:pt x="4751" y="4566"/>
                  <a:pt x="4706" y="4613"/>
                  <a:pt x="4660" y="4659"/>
                </a:cubicBezTo>
                <a:cubicBezTo>
                  <a:pt x="4614" y="4705"/>
                  <a:pt x="4567" y="4750"/>
                  <a:pt x="4519" y="4793"/>
                </a:cubicBezTo>
                <a:cubicBezTo>
                  <a:pt x="4471" y="4837"/>
                  <a:pt x="4422" y="4879"/>
                  <a:pt x="4371" y="4920"/>
                </a:cubicBezTo>
                <a:cubicBezTo>
                  <a:pt x="4321" y="4962"/>
                  <a:pt x="4270" y="5002"/>
                  <a:pt x="4218" y="5040"/>
                </a:cubicBezTo>
                <a:cubicBezTo>
                  <a:pt x="4166" y="5079"/>
                  <a:pt x="4113" y="5116"/>
                  <a:pt x="4059" y="5152"/>
                </a:cubicBezTo>
                <a:cubicBezTo>
                  <a:pt x="4004" y="5189"/>
                  <a:pt x="3950" y="5223"/>
                  <a:pt x="3894" y="5257"/>
                </a:cubicBezTo>
                <a:cubicBezTo>
                  <a:pt x="3838" y="5290"/>
                  <a:pt x="3782" y="5322"/>
                  <a:pt x="3724" y="5353"/>
                </a:cubicBezTo>
                <a:cubicBezTo>
                  <a:pt x="3667" y="5383"/>
                  <a:pt x="3609" y="5413"/>
                  <a:pt x="3550" y="5440"/>
                </a:cubicBezTo>
                <a:cubicBezTo>
                  <a:pt x="3492" y="5468"/>
                  <a:pt x="3432" y="5494"/>
                  <a:pt x="3372" y="5519"/>
                </a:cubicBezTo>
                <a:cubicBezTo>
                  <a:pt x="3312" y="5544"/>
                  <a:pt x="3252" y="5567"/>
                  <a:pt x="3191" y="5589"/>
                </a:cubicBezTo>
                <a:cubicBezTo>
                  <a:pt x="3129" y="5611"/>
                  <a:pt x="3068" y="5632"/>
                  <a:pt x="3006" y="5650"/>
                </a:cubicBezTo>
                <a:cubicBezTo>
                  <a:pt x="2943" y="5669"/>
                  <a:pt x="2880" y="5687"/>
                  <a:pt x="2817" y="5702"/>
                </a:cubicBezTo>
                <a:cubicBezTo>
                  <a:pt x="2754" y="5718"/>
                  <a:pt x="2691" y="5732"/>
                  <a:pt x="2627" y="5745"/>
                </a:cubicBezTo>
                <a:cubicBezTo>
                  <a:pt x="2563" y="5758"/>
                  <a:pt x="2499" y="5769"/>
                  <a:pt x="2435" y="5778"/>
                </a:cubicBezTo>
                <a:cubicBezTo>
                  <a:pt x="2371" y="5788"/>
                  <a:pt x="2306" y="5796"/>
                  <a:pt x="2242" y="5802"/>
                </a:cubicBezTo>
                <a:cubicBezTo>
                  <a:pt x="2177" y="5809"/>
                  <a:pt x="2112" y="5813"/>
                  <a:pt x="2047" y="5817"/>
                </a:cubicBezTo>
                <a:cubicBezTo>
                  <a:pt x="1982" y="5820"/>
                  <a:pt x="1918" y="5821"/>
                  <a:pt x="1853" y="5821"/>
                </a:cubicBezTo>
                <a:cubicBezTo>
                  <a:pt x="1788" y="5821"/>
                  <a:pt x="1723" y="5820"/>
                  <a:pt x="1658" y="5817"/>
                </a:cubicBezTo>
                <a:cubicBezTo>
                  <a:pt x="1593" y="5813"/>
                  <a:pt x="1528" y="5809"/>
                  <a:pt x="1464" y="5802"/>
                </a:cubicBezTo>
                <a:cubicBezTo>
                  <a:pt x="1399" y="5796"/>
                  <a:pt x="1334" y="5788"/>
                  <a:pt x="1270" y="5778"/>
                </a:cubicBezTo>
                <a:cubicBezTo>
                  <a:pt x="1206" y="5769"/>
                  <a:pt x="1142" y="5758"/>
                  <a:pt x="1078" y="5745"/>
                </a:cubicBezTo>
                <a:cubicBezTo>
                  <a:pt x="1015" y="5732"/>
                  <a:pt x="951" y="5718"/>
                  <a:pt x="888" y="5702"/>
                </a:cubicBezTo>
                <a:cubicBezTo>
                  <a:pt x="825" y="5687"/>
                  <a:pt x="763" y="5669"/>
                  <a:pt x="701" y="5650"/>
                </a:cubicBezTo>
                <a:cubicBezTo>
                  <a:pt x="638" y="5632"/>
                  <a:pt x="577" y="5611"/>
                  <a:pt x="516" y="5589"/>
                </a:cubicBezTo>
                <a:cubicBezTo>
                  <a:pt x="454" y="5567"/>
                  <a:pt x="394" y="5544"/>
                  <a:pt x="334" y="5519"/>
                </a:cubicBezTo>
                <a:cubicBezTo>
                  <a:pt x="274" y="5494"/>
                  <a:pt x="214" y="5468"/>
                  <a:pt x="156" y="5440"/>
                </a:cubicBezTo>
                <a:cubicBezTo>
                  <a:pt x="103" y="5416"/>
                  <a:pt x="52" y="5390"/>
                  <a:pt x="0" y="5363"/>
                </a:cubicBezTo>
                <a:lnTo>
                  <a:pt x="1" y="0"/>
                </a:lnTo>
                <a:lnTo>
                  <a:pt x="5364" y="0"/>
                </a:lnTo>
                <a:cubicBezTo>
                  <a:pt x="5391" y="51"/>
                  <a:pt x="5417" y="102"/>
                  <a:pt x="5441" y="155"/>
                </a:cubicBezTo>
                <a:cubicBezTo>
                  <a:pt x="5469" y="213"/>
                  <a:pt x="5495" y="273"/>
                  <a:pt x="5520" y="333"/>
                </a:cubicBezTo>
                <a:cubicBezTo>
                  <a:pt x="5545" y="393"/>
                  <a:pt x="5568" y="453"/>
                  <a:pt x="5590" y="515"/>
                </a:cubicBezTo>
                <a:cubicBezTo>
                  <a:pt x="5612" y="576"/>
                  <a:pt x="5633" y="637"/>
                  <a:pt x="5651" y="700"/>
                </a:cubicBezTo>
                <a:cubicBezTo>
                  <a:pt x="5670" y="762"/>
                  <a:pt x="5688" y="824"/>
                  <a:pt x="5703" y="887"/>
                </a:cubicBezTo>
                <a:cubicBezTo>
                  <a:pt x="5719" y="950"/>
                  <a:pt x="5733" y="1014"/>
                  <a:pt x="5746" y="1077"/>
                </a:cubicBezTo>
                <a:cubicBezTo>
                  <a:pt x="5759" y="1141"/>
                  <a:pt x="5770" y="1205"/>
                  <a:pt x="5779" y="1269"/>
                </a:cubicBezTo>
                <a:cubicBezTo>
                  <a:pt x="5789" y="1333"/>
                  <a:pt x="5797" y="1398"/>
                  <a:pt x="5803" y="1463"/>
                </a:cubicBezTo>
                <a:cubicBezTo>
                  <a:pt x="5810" y="1527"/>
                  <a:pt x="5814" y="1592"/>
                  <a:pt x="5818" y="1657"/>
                </a:cubicBezTo>
                <a:cubicBezTo>
                  <a:pt x="5821" y="1722"/>
                  <a:pt x="5822" y="1787"/>
                  <a:pt x="5822" y="185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8" name="任意多边形 257"/>
          <p:cNvSpPr/>
          <p:nvPr/>
        </p:nvSpPr>
        <p:spPr>
          <a:xfrm>
            <a:off x="10725120" y="5391000"/>
            <a:ext cx="1467000" cy="1467000"/>
          </a:xfrm>
          <a:custGeom>
            <a:avLst/>
            <a:gdLst/>
            <a:ahLst/>
            <a:cxnLst/>
            <a:rect l="0" t="0" r="r" b="b"/>
            <a:pathLst>
              <a:path w="4075" h="4075">
                <a:moveTo>
                  <a:pt x="4075" y="4075"/>
                </a:moveTo>
                <a:lnTo>
                  <a:pt x="90" y="4075"/>
                </a:lnTo>
                <a:cubicBezTo>
                  <a:pt x="80" y="4035"/>
                  <a:pt x="71" y="3994"/>
                  <a:pt x="63" y="3953"/>
                </a:cubicBezTo>
                <a:cubicBezTo>
                  <a:pt x="53" y="3900"/>
                  <a:pt x="43" y="3847"/>
                  <a:pt x="35" y="3793"/>
                </a:cubicBezTo>
                <a:cubicBezTo>
                  <a:pt x="27" y="3740"/>
                  <a:pt x="21" y="3686"/>
                  <a:pt x="16" y="3632"/>
                </a:cubicBezTo>
                <a:cubicBezTo>
                  <a:pt x="10" y="3579"/>
                  <a:pt x="6" y="3525"/>
                  <a:pt x="4" y="3470"/>
                </a:cubicBezTo>
                <a:cubicBezTo>
                  <a:pt x="1" y="3416"/>
                  <a:pt x="0" y="3362"/>
                  <a:pt x="0" y="3307"/>
                </a:cubicBezTo>
                <a:cubicBezTo>
                  <a:pt x="0" y="3253"/>
                  <a:pt x="1" y="3199"/>
                  <a:pt x="4" y="3145"/>
                </a:cubicBezTo>
                <a:cubicBezTo>
                  <a:pt x="6" y="3091"/>
                  <a:pt x="10" y="3037"/>
                  <a:pt x="16" y="2983"/>
                </a:cubicBezTo>
                <a:cubicBezTo>
                  <a:pt x="21" y="2929"/>
                  <a:pt x="27" y="2875"/>
                  <a:pt x="35" y="2822"/>
                </a:cubicBezTo>
                <a:cubicBezTo>
                  <a:pt x="43" y="2768"/>
                  <a:pt x="53" y="2715"/>
                  <a:pt x="63" y="2662"/>
                </a:cubicBezTo>
                <a:cubicBezTo>
                  <a:pt x="74" y="2609"/>
                  <a:pt x="86" y="2556"/>
                  <a:pt x="99" y="2504"/>
                </a:cubicBezTo>
                <a:cubicBezTo>
                  <a:pt x="112" y="2451"/>
                  <a:pt x="126" y="2399"/>
                  <a:pt x="142" y="2347"/>
                </a:cubicBezTo>
                <a:cubicBezTo>
                  <a:pt x="158" y="2295"/>
                  <a:pt x="175" y="2244"/>
                  <a:pt x="193" y="2193"/>
                </a:cubicBezTo>
                <a:cubicBezTo>
                  <a:pt x="211" y="2142"/>
                  <a:pt x="231" y="2092"/>
                  <a:pt x="251" y="2042"/>
                </a:cubicBezTo>
                <a:cubicBezTo>
                  <a:pt x="272" y="1992"/>
                  <a:pt x="294" y="1942"/>
                  <a:pt x="317" y="1893"/>
                </a:cubicBezTo>
                <a:cubicBezTo>
                  <a:pt x="340" y="1844"/>
                  <a:pt x="365" y="1796"/>
                  <a:pt x="390" y="1748"/>
                </a:cubicBezTo>
                <a:cubicBezTo>
                  <a:pt x="416" y="1700"/>
                  <a:pt x="442" y="1653"/>
                  <a:pt x="470" y="1607"/>
                </a:cubicBezTo>
                <a:cubicBezTo>
                  <a:pt x="498" y="1560"/>
                  <a:pt x="527" y="1515"/>
                  <a:pt x="557" y="1470"/>
                </a:cubicBezTo>
                <a:cubicBezTo>
                  <a:pt x="587" y="1425"/>
                  <a:pt x="618" y="1381"/>
                  <a:pt x="650" y="1337"/>
                </a:cubicBezTo>
                <a:cubicBezTo>
                  <a:pt x="683" y="1294"/>
                  <a:pt x="716" y="1251"/>
                  <a:pt x="750" y="1209"/>
                </a:cubicBezTo>
                <a:cubicBezTo>
                  <a:pt x="786" y="1167"/>
                  <a:pt x="821" y="1126"/>
                  <a:pt x="857" y="1086"/>
                </a:cubicBezTo>
                <a:cubicBezTo>
                  <a:pt x="894" y="1046"/>
                  <a:pt x="931" y="1007"/>
                  <a:pt x="969" y="969"/>
                </a:cubicBezTo>
                <a:cubicBezTo>
                  <a:pt x="1008" y="930"/>
                  <a:pt x="1047" y="893"/>
                  <a:pt x="1087" y="857"/>
                </a:cubicBezTo>
                <a:cubicBezTo>
                  <a:pt x="1127" y="820"/>
                  <a:pt x="1168" y="785"/>
                  <a:pt x="1210" y="751"/>
                </a:cubicBezTo>
                <a:cubicBezTo>
                  <a:pt x="1252" y="716"/>
                  <a:pt x="1294" y="683"/>
                  <a:pt x="1338" y="651"/>
                </a:cubicBezTo>
                <a:cubicBezTo>
                  <a:pt x="1381" y="619"/>
                  <a:pt x="1425" y="587"/>
                  <a:pt x="1470" y="557"/>
                </a:cubicBezTo>
                <a:cubicBezTo>
                  <a:pt x="1515" y="527"/>
                  <a:pt x="1561" y="498"/>
                  <a:pt x="1608" y="470"/>
                </a:cubicBezTo>
                <a:cubicBezTo>
                  <a:pt x="1654" y="443"/>
                  <a:pt x="1701" y="416"/>
                  <a:pt x="1749" y="390"/>
                </a:cubicBezTo>
                <a:cubicBezTo>
                  <a:pt x="1797" y="365"/>
                  <a:pt x="1845" y="341"/>
                  <a:pt x="1894" y="317"/>
                </a:cubicBezTo>
                <a:cubicBezTo>
                  <a:pt x="1943" y="294"/>
                  <a:pt x="1992" y="272"/>
                  <a:pt x="2042" y="252"/>
                </a:cubicBezTo>
                <a:cubicBezTo>
                  <a:pt x="2092" y="231"/>
                  <a:pt x="2143" y="211"/>
                  <a:pt x="2194" y="193"/>
                </a:cubicBezTo>
                <a:cubicBezTo>
                  <a:pt x="2245" y="175"/>
                  <a:pt x="2296" y="158"/>
                  <a:pt x="2348" y="142"/>
                </a:cubicBezTo>
                <a:cubicBezTo>
                  <a:pt x="2400" y="127"/>
                  <a:pt x="2452" y="112"/>
                  <a:pt x="2504" y="99"/>
                </a:cubicBezTo>
                <a:cubicBezTo>
                  <a:pt x="2557" y="86"/>
                  <a:pt x="2610" y="74"/>
                  <a:pt x="2663" y="63"/>
                </a:cubicBezTo>
                <a:cubicBezTo>
                  <a:pt x="2716" y="53"/>
                  <a:pt x="2769" y="44"/>
                  <a:pt x="2823" y="36"/>
                </a:cubicBezTo>
                <a:cubicBezTo>
                  <a:pt x="2876" y="28"/>
                  <a:pt x="2930" y="21"/>
                  <a:pt x="2984" y="16"/>
                </a:cubicBezTo>
                <a:cubicBezTo>
                  <a:pt x="3038" y="11"/>
                  <a:pt x="3092" y="7"/>
                  <a:pt x="3146" y="4"/>
                </a:cubicBezTo>
                <a:cubicBezTo>
                  <a:pt x="3200" y="1"/>
                  <a:pt x="3254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7"/>
                  <a:pt x="3578" y="11"/>
                  <a:pt x="3632" y="16"/>
                </a:cubicBezTo>
                <a:cubicBezTo>
                  <a:pt x="3686" y="21"/>
                  <a:pt x="3740" y="28"/>
                  <a:pt x="3793" y="36"/>
                </a:cubicBezTo>
                <a:cubicBezTo>
                  <a:pt x="3847" y="44"/>
                  <a:pt x="3900" y="53"/>
                  <a:pt x="3953" y="63"/>
                </a:cubicBezTo>
                <a:cubicBezTo>
                  <a:pt x="3994" y="72"/>
                  <a:pt x="4035" y="80"/>
                  <a:pt x="4075" y="90"/>
                </a:cubicBezTo>
                <a:lnTo>
                  <a:pt x="4075" y="4075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9" name="任意多边形 258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0" name="文本框 259"/>
          <p:cNvSpPr txBox="1"/>
          <p:nvPr/>
        </p:nvSpPr>
        <p:spPr>
          <a:xfrm>
            <a:off x="609480" y="700920"/>
            <a:ext cx="6563106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AI Agent Collaborative Design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1" name="任意多边形 260"/>
          <p:cNvSpPr/>
          <p:nvPr/>
        </p:nvSpPr>
        <p:spPr>
          <a:xfrm>
            <a:off x="614160" y="2190600"/>
            <a:ext cx="3448440" cy="3519720"/>
          </a:xfrm>
          <a:custGeom>
            <a:avLst/>
            <a:gdLst/>
            <a:ahLst/>
            <a:cxnLst/>
            <a:rect l="0" t="0" r="r" b="b"/>
            <a:pathLst>
              <a:path w="9579" h="9777">
                <a:moveTo>
                  <a:pt x="0" y="9367"/>
                </a:moveTo>
                <a:lnTo>
                  <a:pt x="0" y="317"/>
                </a:lnTo>
                <a:cubicBezTo>
                  <a:pt x="0" y="297"/>
                  <a:pt x="3" y="276"/>
                  <a:pt x="8" y="255"/>
                </a:cubicBezTo>
                <a:cubicBezTo>
                  <a:pt x="13" y="235"/>
                  <a:pt x="21" y="215"/>
                  <a:pt x="31" y="196"/>
                </a:cubicBezTo>
                <a:cubicBezTo>
                  <a:pt x="42" y="177"/>
                  <a:pt x="54" y="158"/>
                  <a:pt x="69" y="141"/>
                </a:cubicBezTo>
                <a:cubicBezTo>
                  <a:pt x="84" y="124"/>
                  <a:pt x="101" y="108"/>
                  <a:pt x="120" y="93"/>
                </a:cubicBezTo>
                <a:cubicBezTo>
                  <a:pt x="139" y="78"/>
                  <a:pt x="160" y="65"/>
                  <a:pt x="182" y="53"/>
                </a:cubicBezTo>
                <a:cubicBezTo>
                  <a:pt x="205" y="42"/>
                  <a:pt x="228" y="32"/>
                  <a:pt x="253" y="24"/>
                </a:cubicBezTo>
                <a:cubicBezTo>
                  <a:pt x="278" y="16"/>
                  <a:pt x="304" y="10"/>
                  <a:pt x="330" y="6"/>
                </a:cubicBezTo>
                <a:cubicBezTo>
                  <a:pt x="357" y="2"/>
                  <a:pt x="383" y="0"/>
                  <a:pt x="410" y="0"/>
                </a:cubicBezTo>
                <a:lnTo>
                  <a:pt x="9169" y="0"/>
                </a:lnTo>
                <a:cubicBezTo>
                  <a:pt x="9196" y="0"/>
                  <a:pt x="9222" y="2"/>
                  <a:pt x="9249" y="6"/>
                </a:cubicBezTo>
                <a:cubicBezTo>
                  <a:pt x="9275" y="10"/>
                  <a:pt x="9301" y="16"/>
                  <a:pt x="9326" y="24"/>
                </a:cubicBezTo>
                <a:cubicBezTo>
                  <a:pt x="9351" y="32"/>
                  <a:pt x="9374" y="42"/>
                  <a:pt x="9397" y="53"/>
                </a:cubicBezTo>
                <a:cubicBezTo>
                  <a:pt x="9419" y="65"/>
                  <a:pt x="9440" y="78"/>
                  <a:pt x="9459" y="93"/>
                </a:cubicBezTo>
                <a:cubicBezTo>
                  <a:pt x="9478" y="108"/>
                  <a:pt x="9495" y="124"/>
                  <a:pt x="9510" y="141"/>
                </a:cubicBezTo>
                <a:cubicBezTo>
                  <a:pt x="9525" y="158"/>
                  <a:pt x="9537" y="177"/>
                  <a:pt x="9548" y="196"/>
                </a:cubicBezTo>
                <a:cubicBezTo>
                  <a:pt x="9558" y="215"/>
                  <a:pt x="9566" y="235"/>
                  <a:pt x="9571" y="255"/>
                </a:cubicBezTo>
                <a:cubicBezTo>
                  <a:pt x="9576" y="276"/>
                  <a:pt x="9579" y="297"/>
                  <a:pt x="9579" y="317"/>
                </a:cubicBezTo>
                <a:lnTo>
                  <a:pt x="9579" y="9367"/>
                </a:lnTo>
                <a:cubicBezTo>
                  <a:pt x="9579" y="9394"/>
                  <a:pt x="9576" y="9421"/>
                  <a:pt x="9571" y="9447"/>
                </a:cubicBezTo>
                <a:cubicBezTo>
                  <a:pt x="9566" y="9474"/>
                  <a:pt x="9558" y="9499"/>
                  <a:pt x="9548" y="9524"/>
                </a:cubicBezTo>
                <a:cubicBezTo>
                  <a:pt x="9537" y="9549"/>
                  <a:pt x="9525" y="9573"/>
                  <a:pt x="9510" y="9595"/>
                </a:cubicBezTo>
                <a:cubicBezTo>
                  <a:pt x="9495" y="9617"/>
                  <a:pt x="9478" y="9638"/>
                  <a:pt x="9459" y="9657"/>
                </a:cubicBezTo>
                <a:cubicBezTo>
                  <a:pt x="9440" y="9676"/>
                  <a:pt x="9419" y="9693"/>
                  <a:pt x="9397" y="9708"/>
                </a:cubicBezTo>
                <a:cubicBezTo>
                  <a:pt x="9374" y="9723"/>
                  <a:pt x="9351" y="9736"/>
                  <a:pt x="9326" y="9746"/>
                </a:cubicBezTo>
                <a:cubicBezTo>
                  <a:pt x="9301" y="9756"/>
                  <a:pt x="9275" y="9764"/>
                  <a:pt x="9249" y="9769"/>
                </a:cubicBezTo>
                <a:cubicBezTo>
                  <a:pt x="9222" y="9775"/>
                  <a:pt x="9196" y="9777"/>
                  <a:pt x="9169" y="9777"/>
                </a:cubicBezTo>
                <a:lnTo>
                  <a:pt x="410" y="9777"/>
                </a:lnTo>
                <a:cubicBezTo>
                  <a:pt x="383" y="9777"/>
                  <a:pt x="357" y="9775"/>
                  <a:pt x="330" y="9769"/>
                </a:cubicBezTo>
                <a:cubicBezTo>
                  <a:pt x="304" y="9764"/>
                  <a:pt x="278" y="9756"/>
                  <a:pt x="253" y="9746"/>
                </a:cubicBezTo>
                <a:cubicBezTo>
                  <a:pt x="228" y="9736"/>
                  <a:pt x="205" y="9723"/>
                  <a:pt x="182" y="9708"/>
                </a:cubicBezTo>
                <a:cubicBezTo>
                  <a:pt x="160" y="9693"/>
                  <a:pt x="139" y="9676"/>
                  <a:pt x="120" y="9657"/>
                </a:cubicBezTo>
                <a:cubicBezTo>
                  <a:pt x="101" y="9638"/>
                  <a:pt x="84" y="9617"/>
                  <a:pt x="69" y="9595"/>
                </a:cubicBezTo>
                <a:cubicBezTo>
                  <a:pt x="54" y="9573"/>
                  <a:pt x="42" y="9549"/>
                  <a:pt x="31" y="9524"/>
                </a:cubicBezTo>
                <a:cubicBezTo>
                  <a:pt x="21" y="9499"/>
                  <a:pt x="13" y="9474"/>
                  <a:pt x="8" y="9447"/>
                </a:cubicBezTo>
                <a:cubicBezTo>
                  <a:pt x="3" y="9421"/>
                  <a:pt x="0" y="9394"/>
                  <a:pt x="0" y="9367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2" name="任意多边形 261"/>
          <p:cNvSpPr/>
          <p:nvPr/>
        </p:nvSpPr>
        <p:spPr>
          <a:xfrm>
            <a:off x="625680" y="2228760"/>
            <a:ext cx="3425400" cy="71640"/>
          </a:xfrm>
          <a:custGeom>
            <a:avLst/>
            <a:gdLst/>
            <a:ahLst/>
            <a:cxnLst/>
            <a:rect l="0" t="0" r="r" b="b"/>
            <a:pathLst>
              <a:path w="9515" h="199">
                <a:moveTo>
                  <a:pt x="9509" y="199"/>
                </a:moveTo>
                <a:lnTo>
                  <a:pt x="6" y="199"/>
                </a:lnTo>
                <a:lnTo>
                  <a:pt x="0" y="149"/>
                </a:lnTo>
                <a:cubicBezTo>
                  <a:pt x="3" y="143"/>
                  <a:pt x="7" y="137"/>
                  <a:pt x="12" y="131"/>
                </a:cubicBezTo>
                <a:cubicBezTo>
                  <a:pt x="32" y="105"/>
                  <a:pt x="60" y="83"/>
                  <a:pt x="98" y="63"/>
                </a:cubicBezTo>
                <a:cubicBezTo>
                  <a:pt x="135" y="42"/>
                  <a:pt x="178" y="27"/>
                  <a:pt x="226" y="16"/>
                </a:cubicBezTo>
                <a:cubicBezTo>
                  <a:pt x="275" y="5"/>
                  <a:pt x="326" y="0"/>
                  <a:pt x="378" y="0"/>
                </a:cubicBezTo>
                <a:lnTo>
                  <a:pt x="9137" y="0"/>
                </a:lnTo>
                <a:cubicBezTo>
                  <a:pt x="9190" y="0"/>
                  <a:pt x="9240" y="5"/>
                  <a:pt x="9289" y="16"/>
                </a:cubicBezTo>
                <a:cubicBezTo>
                  <a:pt x="9337" y="27"/>
                  <a:pt x="9380" y="42"/>
                  <a:pt x="9418" y="63"/>
                </a:cubicBezTo>
                <a:cubicBezTo>
                  <a:pt x="9455" y="83"/>
                  <a:pt x="9483" y="105"/>
                  <a:pt x="9504" y="131"/>
                </a:cubicBezTo>
                <a:cubicBezTo>
                  <a:pt x="9508" y="137"/>
                  <a:pt x="9512" y="143"/>
                  <a:pt x="9515" y="149"/>
                </a:cubicBezTo>
                <a:lnTo>
                  <a:pt x="9509" y="19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3" name="任意多边形 262"/>
          <p:cNvSpPr/>
          <p:nvPr/>
        </p:nvSpPr>
        <p:spPr>
          <a:xfrm>
            <a:off x="660960" y="5634000"/>
            <a:ext cx="3355200" cy="71640"/>
          </a:xfrm>
          <a:custGeom>
            <a:avLst/>
            <a:gdLst/>
            <a:ahLst/>
            <a:cxnLst/>
            <a:rect l="0" t="0" r="r" b="b"/>
            <a:pathLst>
              <a:path w="9320" h="199">
                <a:moveTo>
                  <a:pt x="82" y="0"/>
                </a:moveTo>
                <a:lnTo>
                  <a:pt x="9237" y="0"/>
                </a:lnTo>
                <a:lnTo>
                  <a:pt x="9320" y="82"/>
                </a:lnTo>
                <a:cubicBezTo>
                  <a:pt x="9282" y="120"/>
                  <a:pt x="9239" y="149"/>
                  <a:pt x="9191" y="169"/>
                </a:cubicBezTo>
                <a:cubicBezTo>
                  <a:pt x="9142" y="189"/>
                  <a:pt x="9092" y="199"/>
                  <a:pt x="9039" y="199"/>
                </a:cubicBezTo>
                <a:lnTo>
                  <a:pt x="280" y="199"/>
                </a:lnTo>
                <a:cubicBezTo>
                  <a:pt x="228" y="199"/>
                  <a:pt x="177" y="189"/>
                  <a:pt x="128" y="169"/>
                </a:cubicBezTo>
                <a:cubicBezTo>
                  <a:pt x="80" y="149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4" name="任意多边形 263"/>
          <p:cNvSpPr/>
          <p:nvPr/>
        </p:nvSpPr>
        <p:spPr>
          <a:xfrm>
            <a:off x="3985920" y="2281680"/>
            <a:ext cx="72000" cy="3382560"/>
          </a:xfrm>
          <a:custGeom>
            <a:avLst/>
            <a:gdLst/>
            <a:ahLst/>
            <a:cxnLst/>
            <a:rect l="0" t="0" r="r" b="b"/>
            <a:pathLst>
              <a:path w="200" h="9396">
                <a:moveTo>
                  <a:pt x="0" y="9315"/>
                </a:moveTo>
                <a:lnTo>
                  <a:pt x="0" y="1438"/>
                </a:lnTo>
                <a:lnTo>
                  <a:pt x="181" y="0"/>
                </a:lnTo>
                <a:cubicBezTo>
                  <a:pt x="194" y="21"/>
                  <a:pt x="200" y="42"/>
                  <a:pt x="200" y="64"/>
                </a:cubicBezTo>
                <a:lnTo>
                  <a:pt x="200" y="9114"/>
                </a:lnTo>
                <a:cubicBezTo>
                  <a:pt x="200" y="9167"/>
                  <a:pt x="190" y="9217"/>
                  <a:pt x="170" y="9266"/>
                </a:cubicBezTo>
                <a:cubicBezTo>
                  <a:pt x="149" y="9315"/>
                  <a:pt x="121" y="9358"/>
                  <a:pt x="83" y="9395"/>
                </a:cubicBezTo>
                <a:cubicBezTo>
                  <a:pt x="82" y="9395"/>
                  <a:pt x="82" y="9396"/>
                  <a:pt x="81" y="9396"/>
                </a:cubicBezTo>
                <a:lnTo>
                  <a:pt x="0" y="9315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5" name="任意多边形 264"/>
          <p:cNvSpPr/>
          <p:nvPr/>
        </p:nvSpPr>
        <p:spPr>
          <a:xfrm>
            <a:off x="618840" y="2281680"/>
            <a:ext cx="72000" cy="3382560"/>
          </a:xfrm>
          <a:custGeom>
            <a:avLst/>
            <a:gdLst/>
            <a:ahLst/>
            <a:cxnLst/>
            <a:rect l="0" t="0" r="r" b="b"/>
            <a:pathLst>
              <a:path w="200" h="9396">
                <a:moveTo>
                  <a:pt x="200" y="1438"/>
                </a:moveTo>
                <a:lnTo>
                  <a:pt x="200" y="9315"/>
                </a:lnTo>
                <a:lnTo>
                  <a:pt x="118" y="9396"/>
                </a:lnTo>
                <a:cubicBezTo>
                  <a:pt x="117" y="9396"/>
                  <a:pt x="117" y="9395"/>
                  <a:pt x="117" y="9395"/>
                </a:cubicBezTo>
                <a:cubicBezTo>
                  <a:pt x="79" y="9358"/>
                  <a:pt x="51" y="9315"/>
                  <a:pt x="31" y="9266"/>
                </a:cubicBezTo>
                <a:cubicBezTo>
                  <a:pt x="10" y="9217"/>
                  <a:pt x="0" y="9167"/>
                  <a:pt x="0" y="9114"/>
                </a:cubicBezTo>
                <a:lnTo>
                  <a:pt x="0" y="64"/>
                </a:lnTo>
                <a:cubicBezTo>
                  <a:pt x="0" y="42"/>
                  <a:pt x="7" y="21"/>
                  <a:pt x="19" y="0"/>
                </a:cubicBezTo>
                <a:lnTo>
                  <a:pt x="200" y="143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6" name="任意多边形 265"/>
          <p:cNvSpPr/>
          <p:nvPr/>
        </p:nvSpPr>
        <p:spPr>
          <a:xfrm>
            <a:off x="847440" y="2638080"/>
            <a:ext cx="228960" cy="228960"/>
          </a:xfrm>
          <a:custGeom>
            <a:avLst/>
            <a:gdLst/>
            <a:ahLst/>
            <a:cxnLst/>
            <a:rect l="0" t="0" r="r" b="b"/>
            <a:pathLst>
              <a:path w="636" h="636">
                <a:moveTo>
                  <a:pt x="517" y="258"/>
                </a:moveTo>
                <a:cubicBezTo>
                  <a:pt x="517" y="315"/>
                  <a:pt x="498" y="368"/>
                  <a:pt x="467" y="411"/>
                </a:cubicBezTo>
                <a:lnTo>
                  <a:pt x="625" y="568"/>
                </a:lnTo>
                <a:cubicBezTo>
                  <a:pt x="640" y="583"/>
                  <a:pt x="640" y="608"/>
                  <a:pt x="625" y="625"/>
                </a:cubicBezTo>
                <a:cubicBezTo>
                  <a:pt x="609" y="640"/>
                  <a:pt x="584" y="640"/>
                  <a:pt x="568" y="625"/>
                </a:cubicBezTo>
                <a:lnTo>
                  <a:pt x="410" y="467"/>
                </a:lnTo>
                <a:cubicBezTo>
                  <a:pt x="368" y="498"/>
                  <a:pt x="315" y="516"/>
                  <a:pt x="258" y="516"/>
                </a:cubicBezTo>
                <a:cubicBezTo>
                  <a:pt x="116" y="516"/>
                  <a:pt x="0" y="401"/>
                  <a:pt x="0" y="258"/>
                </a:cubicBezTo>
                <a:cubicBezTo>
                  <a:pt x="0" y="116"/>
                  <a:pt x="116" y="0"/>
                  <a:pt x="258" y="0"/>
                </a:cubicBezTo>
                <a:cubicBezTo>
                  <a:pt x="401" y="0"/>
                  <a:pt x="517" y="116"/>
                  <a:pt x="517" y="258"/>
                </a:cubicBezTo>
                <a:moveTo>
                  <a:pt x="129" y="268"/>
                </a:moveTo>
                <a:lnTo>
                  <a:pt x="129" y="348"/>
                </a:lnTo>
                <a:cubicBezTo>
                  <a:pt x="129" y="364"/>
                  <a:pt x="143" y="377"/>
                  <a:pt x="159" y="377"/>
                </a:cubicBezTo>
                <a:cubicBezTo>
                  <a:pt x="176" y="377"/>
                  <a:pt x="189" y="364"/>
                  <a:pt x="189" y="348"/>
                </a:cubicBezTo>
                <a:lnTo>
                  <a:pt x="189" y="268"/>
                </a:lnTo>
                <a:cubicBezTo>
                  <a:pt x="189" y="252"/>
                  <a:pt x="176" y="239"/>
                  <a:pt x="159" y="239"/>
                </a:cubicBezTo>
                <a:cubicBezTo>
                  <a:pt x="143" y="239"/>
                  <a:pt x="129" y="252"/>
                  <a:pt x="129" y="268"/>
                </a:cubicBezTo>
                <a:moveTo>
                  <a:pt x="228" y="149"/>
                </a:moveTo>
                <a:lnTo>
                  <a:pt x="228" y="348"/>
                </a:lnTo>
                <a:cubicBezTo>
                  <a:pt x="228" y="364"/>
                  <a:pt x="242" y="377"/>
                  <a:pt x="258" y="377"/>
                </a:cubicBezTo>
                <a:cubicBezTo>
                  <a:pt x="275" y="377"/>
                  <a:pt x="288" y="364"/>
                  <a:pt x="288" y="348"/>
                </a:cubicBezTo>
                <a:lnTo>
                  <a:pt x="288" y="149"/>
                </a:lnTo>
                <a:cubicBezTo>
                  <a:pt x="288" y="133"/>
                  <a:pt x="275" y="120"/>
                  <a:pt x="258" y="120"/>
                </a:cubicBezTo>
                <a:cubicBezTo>
                  <a:pt x="242" y="120"/>
                  <a:pt x="228" y="133"/>
                  <a:pt x="228" y="149"/>
                </a:cubicBezTo>
                <a:moveTo>
                  <a:pt x="328" y="229"/>
                </a:moveTo>
                <a:lnTo>
                  <a:pt x="328" y="348"/>
                </a:lnTo>
                <a:cubicBezTo>
                  <a:pt x="328" y="364"/>
                  <a:pt x="341" y="377"/>
                  <a:pt x="357" y="377"/>
                </a:cubicBezTo>
                <a:cubicBezTo>
                  <a:pt x="374" y="377"/>
                  <a:pt x="387" y="364"/>
                  <a:pt x="387" y="348"/>
                </a:cubicBezTo>
                <a:lnTo>
                  <a:pt x="387" y="229"/>
                </a:lnTo>
                <a:cubicBezTo>
                  <a:pt x="387" y="212"/>
                  <a:pt x="374" y="199"/>
                  <a:pt x="357" y="199"/>
                </a:cubicBezTo>
                <a:cubicBezTo>
                  <a:pt x="341" y="199"/>
                  <a:pt x="328" y="212"/>
                  <a:pt x="328" y="2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7" name="文本框 266"/>
          <p:cNvSpPr txBox="1"/>
          <p:nvPr/>
        </p:nvSpPr>
        <p:spPr>
          <a:xfrm>
            <a:off x="609480" y="1688760"/>
            <a:ext cx="30861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3D352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Multi-Agent Division of Labor: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8" name="文本框 267"/>
          <p:cNvSpPr txBox="1"/>
          <p:nvPr/>
        </p:nvSpPr>
        <p:spPr>
          <a:xfrm>
            <a:off x="1228680" y="2499840"/>
            <a:ext cx="276606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Project Recommendation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9" name="文本框 268"/>
          <p:cNvSpPr txBox="1"/>
          <p:nvPr/>
        </p:nvSpPr>
        <p:spPr>
          <a:xfrm>
            <a:off x="1228680" y="2785320"/>
            <a:ext cx="6286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Agent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0" name="文本框 269"/>
          <p:cNvSpPr txBox="1"/>
          <p:nvPr/>
        </p:nvSpPr>
        <p:spPr>
          <a:xfrm>
            <a:off x="847800" y="3250800"/>
            <a:ext cx="37033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Matching developer capabilities with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1" name="任意多边形 270"/>
          <p:cNvSpPr/>
          <p:nvPr/>
        </p:nvSpPr>
        <p:spPr>
          <a:xfrm>
            <a:off x="4376520" y="2190600"/>
            <a:ext cx="3439080" cy="3519720"/>
          </a:xfrm>
          <a:custGeom>
            <a:avLst/>
            <a:gdLst/>
            <a:ahLst/>
            <a:cxnLst/>
            <a:rect l="0" t="0" r="r" b="b"/>
            <a:pathLst>
              <a:path w="9553" h="9777">
                <a:moveTo>
                  <a:pt x="0" y="9367"/>
                </a:moveTo>
                <a:lnTo>
                  <a:pt x="0" y="317"/>
                </a:lnTo>
                <a:cubicBezTo>
                  <a:pt x="0" y="297"/>
                  <a:pt x="3" y="276"/>
                  <a:pt x="8" y="255"/>
                </a:cubicBezTo>
                <a:cubicBezTo>
                  <a:pt x="13" y="235"/>
                  <a:pt x="21" y="215"/>
                  <a:pt x="31" y="196"/>
                </a:cubicBezTo>
                <a:cubicBezTo>
                  <a:pt x="42" y="177"/>
                  <a:pt x="54" y="158"/>
                  <a:pt x="69" y="141"/>
                </a:cubicBezTo>
                <a:cubicBezTo>
                  <a:pt x="84" y="124"/>
                  <a:pt x="101" y="108"/>
                  <a:pt x="120" y="93"/>
                </a:cubicBezTo>
                <a:cubicBezTo>
                  <a:pt x="139" y="78"/>
                  <a:pt x="160" y="65"/>
                  <a:pt x="182" y="53"/>
                </a:cubicBezTo>
                <a:cubicBezTo>
                  <a:pt x="205" y="42"/>
                  <a:pt x="228" y="32"/>
                  <a:pt x="253" y="24"/>
                </a:cubicBezTo>
                <a:cubicBezTo>
                  <a:pt x="278" y="16"/>
                  <a:pt x="304" y="10"/>
                  <a:pt x="330" y="6"/>
                </a:cubicBezTo>
                <a:cubicBezTo>
                  <a:pt x="357" y="2"/>
                  <a:pt x="383" y="0"/>
                  <a:pt x="410" y="0"/>
                </a:cubicBezTo>
                <a:lnTo>
                  <a:pt x="9142" y="0"/>
                </a:lnTo>
                <a:cubicBezTo>
                  <a:pt x="9169" y="0"/>
                  <a:pt x="9196" y="2"/>
                  <a:pt x="9222" y="6"/>
                </a:cubicBezTo>
                <a:cubicBezTo>
                  <a:pt x="9249" y="10"/>
                  <a:pt x="9275" y="16"/>
                  <a:pt x="9299" y="24"/>
                </a:cubicBezTo>
                <a:cubicBezTo>
                  <a:pt x="9324" y="32"/>
                  <a:pt x="9348" y="42"/>
                  <a:pt x="9370" y="53"/>
                </a:cubicBezTo>
                <a:cubicBezTo>
                  <a:pt x="9393" y="65"/>
                  <a:pt x="9413" y="78"/>
                  <a:pt x="9432" y="93"/>
                </a:cubicBezTo>
                <a:cubicBezTo>
                  <a:pt x="9451" y="108"/>
                  <a:pt x="9468" y="124"/>
                  <a:pt x="9483" y="141"/>
                </a:cubicBezTo>
                <a:cubicBezTo>
                  <a:pt x="9498" y="158"/>
                  <a:pt x="9511" y="177"/>
                  <a:pt x="9521" y="196"/>
                </a:cubicBezTo>
                <a:cubicBezTo>
                  <a:pt x="9532" y="215"/>
                  <a:pt x="9539" y="235"/>
                  <a:pt x="9545" y="255"/>
                </a:cubicBezTo>
                <a:cubicBezTo>
                  <a:pt x="9550" y="276"/>
                  <a:pt x="9553" y="297"/>
                  <a:pt x="9553" y="317"/>
                </a:cubicBezTo>
                <a:lnTo>
                  <a:pt x="9553" y="9367"/>
                </a:lnTo>
                <a:cubicBezTo>
                  <a:pt x="9553" y="9394"/>
                  <a:pt x="9550" y="9421"/>
                  <a:pt x="9545" y="9447"/>
                </a:cubicBezTo>
                <a:cubicBezTo>
                  <a:pt x="9539" y="9474"/>
                  <a:pt x="9532" y="9499"/>
                  <a:pt x="9521" y="9524"/>
                </a:cubicBezTo>
                <a:cubicBezTo>
                  <a:pt x="9511" y="9549"/>
                  <a:pt x="9498" y="9573"/>
                  <a:pt x="9483" y="9595"/>
                </a:cubicBezTo>
                <a:cubicBezTo>
                  <a:pt x="9468" y="9617"/>
                  <a:pt x="9451" y="9638"/>
                  <a:pt x="9432" y="9657"/>
                </a:cubicBezTo>
                <a:cubicBezTo>
                  <a:pt x="9413" y="9676"/>
                  <a:pt x="9393" y="9693"/>
                  <a:pt x="9370" y="9708"/>
                </a:cubicBezTo>
                <a:cubicBezTo>
                  <a:pt x="9348" y="9723"/>
                  <a:pt x="9324" y="9736"/>
                  <a:pt x="9299" y="9746"/>
                </a:cubicBezTo>
                <a:cubicBezTo>
                  <a:pt x="9275" y="9756"/>
                  <a:pt x="9249" y="9764"/>
                  <a:pt x="9222" y="9769"/>
                </a:cubicBezTo>
                <a:cubicBezTo>
                  <a:pt x="9196" y="9775"/>
                  <a:pt x="9169" y="9777"/>
                  <a:pt x="9142" y="9777"/>
                </a:cubicBezTo>
                <a:lnTo>
                  <a:pt x="410" y="9777"/>
                </a:lnTo>
                <a:cubicBezTo>
                  <a:pt x="383" y="9777"/>
                  <a:pt x="357" y="9775"/>
                  <a:pt x="330" y="9769"/>
                </a:cubicBezTo>
                <a:cubicBezTo>
                  <a:pt x="304" y="9764"/>
                  <a:pt x="278" y="9756"/>
                  <a:pt x="253" y="9746"/>
                </a:cubicBezTo>
                <a:cubicBezTo>
                  <a:pt x="228" y="9736"/>
                  <a:pt x="205" y="9723"/>
                  <a:pt x="182" y="9708"/>
                </a:cubicBezTo>
                <a:cubicBezTo>
                  <a:pt x="160" y="9693"/>
                  <a:pt x="139" y="9676"/>
                  <a:pt x="120" y="9657"/>
                </a:cubicBezTo>
                <a:cubicBezTo>
                  <a:pt x="101" y="9638"/>
                  <a:pt x="84" y="9617"/>
                  <a:pt x="69" y="9595"/>
                </a:cubicBezTo>
                <a:cubicBezTo>
                  <a:pt x="54" y="9573"/>
                  <a:pt x="42" y="9549"/>
                  <a:pt x="31" y="9524"/>
                </a:cubicBezTo>
                <a:cubicBezTo>
                  <a:pt x="21" y="9499"/>
                  <a:pt x="13" y="9474"/>
                  <a:pt x="8" y="9447"/>
                </a:cubicBezTo>
                <a:cubicBezTo>
                  <a:pt x="3" y="9421"/>
                  <a:pt x="0" y="9394"/>
                  <a:pt x="0" y="9367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2" name="任意多边形 271"/>
          <p:cNvSpPr/>
          <p:nvPr/>
        </p:nvSpPr>
        <p:spPr>
          <a:xfrm>
            <a:off x="4388040" y="2228760"/>
            <a:ext cx="3416040" cy="71640"/>
          </a:xfrm>
          <a:custGeom>
            <a:avLst/>
            <a:gdLst/>
            <a:ahLst/>
            <a:cxnLst/>
            <a:rect l="0" t="0" r="r" b="b"/>
            <a:pathLst>
              <a:path w="9489" h="199">
                <a:moveTo>
                  <a:pt x="9483" y="199"/>
                </a:moveTo>
                <a:lnTo>
                  <a:pt x="6" y="199"/>
                </a:lnTo>
                <a:lnTo>
                  <a:pt x="0" y="149"/>
                </a:lnTo>
                <a:cubicBezTo>
                  <a:pt x="3" y="143"/>
                  <a:pt x="7" y="137"/>
                  <a:pt x="12" y="131"/>
                </a:cubicBezTo>
                <a:cubicBezTo>
                  <a:pt x="32" y="105"/>
                  <a:pt x="60" y="83"/>
                  <a:pt x="98" y="63"/>
                </a:cubicBezTo>
                <a:cubicBezTo>
                  <a:pt x="135" y="42"/>
                  <a:pt x="178" y="27"/>
                  <a:pt x="226" y="16"/>
                </a:cubicBezTo>
                <a:cubicBezTo>
                  <a:pt x="275" y="5"/>
                  <a:pt x="326" y="0"/>
                  <a:pt x="378" y="0"/>
                </a:cubicBezTo>
                <a:lnTo>
                  <a:pt x="9110" y="0"/>
                </a:lnTo>
                <a:cubicBezTo>
                  <a:pt x="9163" y="0"/>
                  <a:pt x="9214" y="5"/>
                  <a:pt x="9262" y="16"/>
                </a:cubicBezTo>
                <a:cubicBezTo>
                  <a:pt x="9311" y="27"/>
                  <a:pt x="9354" y="42"/>
                  <a:pt x="9391" y="63"/>
                </a:cubicBezTo>
                <a:cubicBezTo>
                  <a:pt x="9428" y="83"/>
                  <a:pt x="9457" y="105"/>
                  <a:pt x="9477" y="131"/>
                </a:cubicBezTo>
                <a:cubicBezTo>
                  <a:pt x="9482" y="137"/>
                  <a:pt x="9485" y="143"/>
                  <a:pt x="9489" y="149"/>
                </a:cubicBezTo>
                <a:lnTo>
                  <a:pt x="9483" y="199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3" name="任意多边形 272"/>
          <p:cNvSpPr/>
          <p:nvPr/>
        </p:nvSpPr>
        <p:spPr>
          <a:xfrm>
            <a:off x="4423320" y="5634000"/>
            <a:ext cx="3345480" cy="71640"/>
          </a:xfrm>
          <a:custGeom>
            <a:avLst/>
            <a:gdLst/>
            <a:ahLst/>
            <a:cxnLst/>
            <a:rect l="0" t="0" r="r" b="b"/>
            <a:pathLst>
              <a:path w="9293" h="199">
                <a:moveTo>
                  <a:pt x="82" y="0"/>
                </a:moveTo>
                <a:lnTo>
                  <a:pt x="9211" y="0"/>
                </a:lnTo>
                <a:lnTo>
                  <a:pt x="9293" y="82"/>
                </a:lnTo>
                <a:cubicBezTo>
                  <a:pt x="9256" y="120"/>
                  <a:pt x="9213" y="149"/>
                  <a:pt x="9164" y="169"/>
                </a:cubicBezTo>
                <a:cubicBezTo>
                  <a:pt x="9116" y="189"/>
                  <a:pt x="9065" y="199"/>
                  <a:pt x="9012" y="199"/>
                </a:cubicBezTo>
                <a:lnTo>
                  <a:pt x="280" y="199"/>
                </a:lnTo>
                <a:cubicBezTo>
                  <a:pt x="228" y="199"/>
                  <a:pt x="177" y="189"/>
                  <a:pt x="128" y="169"/>
                </a:cubicBezTo>
                <a:cubicBezTo>
                  <a:pt x="80" y="149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4" name="任意多边形 273"/>
          <p:cNvSpPr/>
          <p:nvPr/>
        </p:nvSpPr>
        <p:spPr>
          <a:xfrm>
            <a:off x="7738920" y="2281680"/>
            <a:ext cx="71640" cy="3382560"/>
          </a:xfrm>
          <a:custGeom>
            <a:avLst/>
            <a:gdLst/>
            <a:ahLst/>
            <a:cxnLst/>
            <a:rect l="0" t="0" r="r" b="b"/>
            <a:pathLst>
              <a:path w="199" h="9396">
                <a:moveTo>
                  <a:pt x="0" y="9315"/>
                </a:moveTo>
                <a:lnTo>
                  <a:pt x="0" y="1438"/>
                </a:lnTo>
                <a:lnTo>
                  <a:pt x="180" y="0"/>
                </a:lnTo>
                <a:cubicBezTo>
                  <a:pt x="193" y="21"/>
                  <a:pt x="199" y="42"/>
                  <a:pt x="199" y="64"/>
                </a:cubicBezTo>
                <a:lnTo>
                  <a:pt x="199" y="9114"/>
                </a:lnTo>
                <a:cubicBezTo>
                  <a:pt x="199" y="9167"/>
                  <a:pt x="189" y="9217"/>
                  <a:pt x="168" y="9266"/>
                </a:cubicBezTo>
                <a:cubicBezTo>
                  <a:pt x="148" y="9315"/>
                  <a:pt x="119" y="9358"/>
                  <a:pt x="82" y="9395"/>
                </a:cubicBezTo>
                <a:lnTo>
                  <a:pt x="81" y="9396"/>
                </a:lnTo>
                <a:lnTo>
                  <a:pt x="0" y="9315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5" name="任意多边形 274"/>
          <p:cNvSpPr/>
          <p:nvPr/>
        </p:nvSpPr>
        <p:spPr>
          <a:xfrm>
            <a:off x="4381200" y="2281680"/>
            <a:ext cx="72000" cy="3382560"/>
          </a:xfrm>
          <a:custGeom>
            <a:avLst/>
            <a:gdLst/>
            <a:ahLst/>
            <a:cxnLst/>
            <a:rect l="0" t="0" r="r" b="b"/>
            <a:pathLst>
              <a:path w="200" h="9396">
                <a:moveTo>
                  <a:pt x="200" y="1438"/>
                </a:moveTo>
                <a:lnTo>
                  <a:pt x="200" y="9315"/>
                </a:lnTo>
                <a:lnTo>
                  <a:pt x="119" y="9396"/>
                </a:lnTo>
                <a:cubicBezTo>
                  <a:pt x="118" y="9396"/>
                  <a:pt x="118" y="9395"/>
                  <a:pt x="118" y="9395"/>
                </a:cubicBezTo>
                <a:cubicBezTo>
                  <a:pt x="80" y="9358"/>
                  <a:pt x="52" y="9315"/>
                  <a:pt x="32" y="9266"/>
                </a:cubicBezTo>
                <a:cubicBezTo>
                  <a:pt x="11" y="9217"/>
                  <a:pt x="0" y="9167"/>
                  <a:pt x="0" y="9114"/>
                </a:cubicBezTo>
                <a:lnTo>
                  <a:pt x="0" y="64"/>
                </a:lnTo>
                <a:cubicBezTo>
                  <a:pt x="0" y="42"/>
                  <a:pt x="8" y="21"/>
                  <a:pt x="20" y="0"/>
                </a:cubicBezTo>
                <a:lnTo>
                  <a:pt x="200" y="143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6" name="任意多边形 275"/>
          <p:cNvSpPr/>
          <p:nvPr/>
        </p:nvSpPr>
        <p:spPr>
          <a:xfrm>
            <a:off x="4609800" y="2638080"/>
            <a:ext cx="229320" cy="229320"/>
          </a:xfrm>
          <a:custGeom>
            <a:avLst/>
            <a:gdLst/>
            <a:ahLst/>
            <a:cxnLst/>
            <a:rect l="0" t="0" r="r" b="b"/>
            <a:pathLst>
              <a:path w="637" h="637">
                <a:moveTo>
                  <a:pt x="637" y="120"/>
                </a:moveTo>
                <a:cubicBezTo>
                  <a:pt x="637" y="183"/>
                  <a:pt x="564" y="276"/>
                  <a:pt x="532" y="313"/>
                </a:cubicBezTo>
                <a:cubicBezTo>
                  <a:pt x="528" y="318"/>
                  <a:pt x="521" y="320"/>
                  <a:pt x="514" y="319"/>
                </a:cubicBezTo>
                <a:lnTo>
                  <a:pt x="399" y="319"/>
                </a:lnTo>
                <a:cubicBezTo>
                  <a:pt x="377" y="319"/>
                  <a:pt x="360" y="337"/>
                  <a:pt x="360" y="359"/>
                </a:cubicBezTo>
                <a:cubicBezTo>
                  <a:pt x="360" y="381"/>
                  <a:pt x="377" y="398"/>
                  <a:pt x="399" y="398"/>
                </a:cubicBezTo>
                <a:lnTo>
                  <a:pt x="518" y="398"/>
                </a:lnTo>
                <a:cubicBezTo>
                  <a:pt x="584" y="398"/>
                  <a:pt x="637" y="453"/>
                  <a:pt x="637" y="518"/>
                </a:cubicBezTo>
                <a:cubicBezTo>
                  <a:pt x="637" y="584"/>
                  <a:pt x="584" y="637"/>
                  <a:pt x="518" y="637"/>
                </a:cubicBezTo>
                <a:lnTo>
                  <a:pt x="174" y="637"/>
                </a:lnTo>
                <a:cubicBezTo>
                  <a:pt x="185" y="625"/>
                  <a:pt x="198" y="609"/>
                  <a:pt x="212" y="592"/>
                </a:cubicBezTo>
                <a:cubicBezTo>
                  <a:pt x="219" y="581"/>
                  <a:pt x="228" y="570"/>
                  <a:pt x="235" y="558"/>
                </a:cubicBezTo>
                <a:lnTo>
                  <a:pt x="518" y="558"/>
                </a:lnTo>
                <a:cubicBezTo>
                  <a:pt x="540" y="558"/>
                  <a:pt x="558" y="540"/>
                  <a:pt x="558" y="518"/>
                </a:cubicBezTo>
                <a:cubicBezTo>
                  <a:pt x="558" y="496"/>
                  <a:pt x="540" y="479"/>
                  <a:pt x="518" y="479"/>
                </a:cubicBezTo>
                <a:lnTo>
                  <a:pt x="399" y="479"/>
                </a:lnTo>
                <a:cubicBezTo>
                  <a:pt x="332" y="479"/>
                  <a:pt x="279" y="424"/>
                  <a:pt x="279" y="359"/>
                </a:cubicBezTo>
                <a:cubicBezTo>
                  <a:pt x="279" y="293"/>
                  <a:pt x="332" y="240"/>
                  <a:pt x="399" y="240"/>
                </a:cubicBezTo>
                <a:lnTo>
                  <a:pt x="449" y="240"/>
                </a:lnTo>
                <a:cubicBezTo>
                  <a:pt x="423" y="201"/>
                  <a:pt x="399" y="156"/>
                  <a:pt x="399" y="120"/>
                </a:cubicBezTo>
                <a:cubicBezTo>
                  <a:pt x="399" y="54"/>
                  <a:pt x="453" y="0"/>
                  <a:pt x="518" y="0"/>
                </a:cubicBezTo>
                <a:cubicBezTo>
                  <a:pt x="584" y="0"/>
                  <a:pt x="637" y="54"/>
                  <a:pt x="637" y="120"/>
                </a:cubicBezTo>
                <a:moveTo>
                  <a:pt x="147" y="609"/>
                </a:moveTo>
                <a:cubicBezTo>
                  <a:pt x="142" y="614"/>
                  <a:pt x="138" y="619"/>
                  <a:pt x="134" y="623"/>
                </a:cubicBezTo>
                <a:lnTo>
                  <a:pt x="132" y="626"/>
                </a:lnTo>
                <a:lnTo>
                  <a:pt x="132" y="625"/>
                </a:lnTo>
                <a:cubicBezTo>
                  <a:pt x="124" y="631"/>
                  <a:pt x="113" y="630"/>
                  <a:pt x="107" y="623"/>
                </a:cubicBezTo>
                <a:cubicBezTo>
                  <a:pt x="75" y="589"/>
                  <a:pt x="0" y="502"/>
                  <a:pt x="0" y="438"/>
                </a:cubicBezTo>
                <a:cubicBezTo>
                  <a:pt x="0" y="372"/>
                  <a:pt x="55" y="319"/>
                  <a:pt x="120" y="319"/>
                </a:cubicBezTo>
                <a:cubicBezTo>
                  <a:pt x="186" y="319"/>
                  <a:pt x="239" y="372"/>
                  <a:pt x="239" y="438"/>
                </a:cubicBezTo>
                <a:cubicBezTo>
                  <a:pt x="239" y="476"/>
                  <a:pt x="213" y="522"/>
                  <a:pt x="186" y="560"/>
                </a:cubicBezTo>
                <a:cubicBezTo>
                  <a:pt x="172" y="579"/>
                  <a:pt x="159" y="595"/>
                  <a:pt x="147" y="608"/>
                </a:cubicBezTo>
                <a:lnTo>
                  <a:pt x="147" y="609"/>
                </a:lnTo>
                <a:moveTo>
                  <a:pt x="160" y="438"/>
                </a:moveTo>
                <a:cubicBezTo>
                  <a:pt x="160" y="433"/>
                  <a:pt x="159" y="428"/>
                  <a:pt x="157" y="423"/>
                </a:cubicBezTo>
                <a:cubicBezTo>
                  <a:pt x="155" y="418"/>
                  <a:pt x="152" y="414"/>
                  <a:pt x="148" y="410"/>
                </a:cubicBezTo>
                <a:cubicBezTo>
                  <a:pt x="145" y="406"/>
                  <a:pt x="140" y="403"/>
                  <a:pt x="136" y="401"/>
                </a:cubicBezTo>
                <a:cubicBezTo>
                  <a:pt x="131" y="399"/>
                  <a:pt x="126" y="398"/>
                  <a:pt x="120" y="398"/>
                </a:cubicBezTo>
                <a:cubicBezTo>
                  <a:pt x="115" y="398"/>
                  <a:pt x="110" y="399"/>
                  <a:pt x="105" y="401"/>
                </a:cubicBezTo>
                <a:cubicBezTo>
                  <a:pt x="100" y="403"/>
                  <a:pt x="96" y="406"/>
                  <a:pt x="92" y="410"/>
                </a:cubicBezTo>
                <a:cubicBezTo>
                  <a:pt x="89" y="414"/>
                  <a:pt x="86" y="418"/>
                  <a:pt x="84" y="423"/>
                </a:cubicBezTo>
                <a:cubicBezTo>
                  <a:pt x="82" y="428"/>
                  <a:pt x="81" y="433"/>
                  <a:pt x="81" y="438"/>
                </a:cubicBezTo>
                <a:cubicBezTo>
                  <a:pt x="81" y="444"/>
                  <a:pt x="82" y="449"/>
                  <a:pt x="84" y="454"/>
                </a:cubicBezTo>
                <a:cubicBezTo>
                  <a:pt x="86" y="459"/>
                  <a:pt x="89" y="463"/>
                  <a:pt x="92" y="467"/>
                </a:cubicBezTo>
                <a:cubicBezTo>
                  <a:pt x="96" y="471"/>
                  <a:pt x="100" y="474"/>
                  <a:pt x="105" y="476"/>
                </a:cubicBezTo>
                <a:cubicBezTo>
                  <a:pt x="110" y="478"/>
                  <a:pt x="115" y="479"/>
                  <a:pt x="120" y="479"/>
                </a:cubicBezTo>
                <a:cubicBezTo>
                  <a:pt x="126" y="479"/>
                  <a:pt x="131" y="478"/>
                  <a:pt x="136" y="476"/>
                </a:cubicBezTo>
                <a:cubicBezTo>
                  <a:pt x="140" y="474"/>
                  <a:pt x="145" y="471"/>
                  <a:pt x="148" y="467"/>
                </a:cubicBezTo>
                <a:cubicBezTo>
                  <a:pt x="152" y="463"/>
                  <a:pt x="155" y="459"/>
                  <a:pt x="157" y="454"/>
                </a:cubicBezTo>
                <a:cubicBezTo>
                  <a:pt x="159" y="449"/>
                  <a:pt x="160" y="444"/>
                  <a:pt x="160" y="438"/>
                </a:cubicBezTo>
                <a:moveTo>
                  <a:pt x="518" y="160"/>
                </a:moveTo>
                <a:cubicBezTo>
                  <a:pt x="524" y="160"/>
                  <a:pt x="529" y="159"/>
                  <a:pt x="533" y="157"/>
                </a:cubicBezTo>
                <a:cubicBezTo>
                  <a:pt x="538" y="155"/>
                  <a:pt x="543" y="152"/>
                  <a:pt x="546" y="149"/>
                </a:cubicBezTo>
                <a:cubicBezTo>
                  <a:pt x="550" y="145"/>
                  <a:pt x="553" y="141"/>
                  <a:pt x="555" y="136"/>
                </a:cubicBezTo>
                <a:cubicBezTo>
                  <a:pt x="557" y="131"/>
                  <a:pt x="558" y="126"/>
                  <a:pt x="558" y="120"/>
                </a:cubicBezTo>
                <a:cubicBezTo>
                  <a:pt x="558" y="114"/>
                  <a:pt x="557" y="109"/>
                  <a:pt x="555" y="104"/>
                </a:cubicBezTo>
                <a:cubicBezTo>
                  <a:pt x="553" y="99"/>
                  <a:pt x="550" y="95"/>
                  <a:pt x="546" y="91"/>
                </a:cubicBezTo>
                <a:cubicBezTo>
                  <a:pt x="543" y="88"/>
                  <a:pt x="538" y="85"/>
                  <a:pt x="533" y="83"/>
                </a:cubicBezTo>
                <a:cubicBezTo>
                  <a:pt x="529" y="81"/>
                  <a:pt x="524" y="80"/>
                  <a:pt x="518" y="80"/>
                </a:cubicBezTo>
                <a:cubicBezTo>
                  <a:pt x="513" y="80"/>
                  <a:pt x="508" y="81"/>
                  <a:pt x="503" y="83"/>
                </a:cubicBezTo>
                <a:cubicBezTo>
                  <a:pt x="498" y="85"/>
                  <a:pt x="494" y="88"/>
                  <a:pt x="490" y="91"/>
                </a:cubicBezTo>
                <a:cubicBezTo>
                  <a:pt x="486" y="95"/>
                  <a:pt x="484" y="99"/>
                  <a:pt x="482" y="104"/>
                </a:cubicBezTo>
                <a:cubicBezTo>
                  <a:pt x="480" y="109"/>
                  <a:pt x="479" y="114"/>
                  <a:pt x="479" y="120"/>
                </a:cubicBezTo>
                <a:cubicBezTo>
                  <a:pt x="479" y="126"/>
                  <a:pt x="480" y="131"/>
                  <a:pt x="482" y="136"/>
                </a:cubicBezTo>
                <a:cubicBezTo>
                  <a:pt x="484" y="141"/>
                  <a:pt x="486" y="145"/>
                  <a:pt x="490" y="149"/>
                </a:cubicBezTo>
                <a:cubicBezTo>
                  <a:pt x="494" y="152"/>
                  <a:pt x="498" y="155"/>
                  <a:pt x="503" y="157"/>
                </a:cubicBezTo>
                <a:cubicBezTo>
                  <a:pt x="508" y="159"/>
                  <a:pt x="513" y="160"/>
                  <a:pt x="518" y="160"/>
                </a:cubicBez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7" name="文本框 276"/>
          <p:cNvSpPr txBox="1"/>
          <p:nvPr/>
        </p:nvSpPr>
        <p:spPr>
          <a:xfrm>
            <a:off x="847800" y="3565080"/>
            <a:ext cx="14401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project health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8" name="文本框 277"/>
          <p:cNvSpPr txBox="1"/>
          <p:nvPr/>
        </p:nvSpPr>
        <p:spPr>
          <a:xfrm>
            <a:off x="4987800" y="2499840"/>
            <a:ext cx="276606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Learning Path Planning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9" name="文本框 278"/>
          <p:cNvSpPr txBox="1"/>
          <p:nvPr/>
        </p:nvSpPr>
        <p:spPr>
          <a:xfrm>
            <a:off x="4987800" y="2785320"/>
            <a:ext cx="6286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Agent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0" name="文本框 279"/>
          <p:cNvSpPr txBox="1"/>
          <p:nvPr/>
        </p:nvSpPr>
        <p:spPr>
          <a:xfrm>
            <a:off x="4606920" y="3250800"/>
            <a:ext cx="34975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Generating phased growth goals and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1" name="任意多边形 280"/>
          <p:cNvSpPr/>
          <p:nvPr/>
        </p:nvSpPr>
        <p:spPr>
          <a:xfrm>
            <a:off x="8129520" y="2190600"/>
            <a:ext cx="3448440" cy="3519720"/>
          </a:xfrm>
          <a:custGeom>
            <a:avLst/>
            <a:gdLst/>
            <a:ahLst/>
            <a:cxnLst/>
            <a:rect l="0" t="0" r="r" b="b"/>
            <a:pathLst>
              <a:path w="9579" h="9777">
                <a:moveTo>
                  <a:pt x="0" y="9367"/>
                </a:moveTo>
                <a:lnTo>
                  <a:pt x="0" y="317"/>
                </a:lnTo>
                <a:cubicBezTo>
                  <a:pt x="0" y="297"/>
                  <a:pt x="2" y="276"/>
                  <a:pt x="8" y="255"/>
                </a:cubicBezTo>
                <a:cubicBezTo>
                  <a:pt x="13" y="235"/>
                  <a:pt x="21" y="215"/>
                  <a:pt x="31" y="196"/>
                </a:cubicBezTo>
                <a:cubicBezTo>
                  <a:pt x="41" y="177"/>
                  <a:pt x="54" y="158"/>
                  <a:pt x="69" y="141"/>
                </a:cubicBezTo>
                <a:cubicBezTo>
                  <a:pt x="84" y="124"/>
                  <a:pt x="101" y="108"/>
                  <a:pt x="120" y="93"/>
                </a:cubicBezTo>
                <a:cubicBezTo>
                  <a:pt x="139" y="78"/>
                  <a:pt x="160" y="65"/>
                  <a:pt x="182" y="53"/>
                </a:cubicBezTo>
                <a:cubicBezTo>
                  <a:pt x="204" y="42"/>
                  <a:pt x="228" y="32"/>
                  <a:pt x="253" y="24"/>
                </a:cubicBezTo>
                <a:cubicBezTo>
                  <a:pt x="278" y="16"/>
                  <a:pt x="303" y="10"/>
                  <a:pt x="330" y="6"/>
                </a:cubicBezTo>
                <a:cubicBezTo>
                  <a:pt x="356" y="2"/>
                  <a:pt x="383" y="0"/>
                  <a:pt x="410" y="0"/>
                </a:cubicBezTo>
                <a:lnTo>
                  <a:pt x="9168" y="0"/>
                </a:lnTo>
                <a:cubicBezTo>
                  <a:pt x="9195" y="0"/>
                  <a:pt x="9222" y="2"/>
                  <a:pt x="9249" y="6"/>
                </a:cubicBezTo>
                <a:cubicBezTo>
                  <a:pt x="9275" y="10"/>
                  <a:pt x="9301" y="16"/>
                  <a:pt x="9325" y="24"/>
                </a:cubicBezTo>
                <a:cubicBezTo>
                  <a:pt x="9350" y="32"/>
                  <a:pt x="9374" y="42"/>
                  <a:pt x="9396" y="53"/>
                </a:cubicBezTo>
                <a:cubicBezTo>
                  <a:pt x="9419" y="65"/>
                  <a:pt x="9439" y="78"/>
                  <a:pt x="9458" y="93"/>
                </a:cubicBezTo>
                <a:cubicBezTo>
                  <a:pt x="9478" y="108"/>
                  <a:pt x="9495" y="124"/>
                  <a:pt x="9509" y="141"/>
                </a:cubicBezTo>
                <a:cubicBezTo>
                  <a:pt x="9524" y="158"/>
                  <a:pt x="9537" y="177"/>
                  <a:pt x="9547" y="196"/>
                </a:cubicBezTo>
                <a:cubicBezTo>
                  <a:pt x="9558" y="215"/>
                  <a:pt x="9565" y="235"/>
                  <a:pt x="9571" y="255"/>
                </a:cubicBezTo>
                <a:cubicBezTo>
                  <a:pt x="9576" y="276"/>
                  <a:pt x="9579" y="297"/>
                  <a:pt x="9579" y="317"/>
                </a:cubicBezTo>
                <a:lnTo>
                  <a:pt x="9579" y="9367"/>
                </a:lnTo>
                <a:cubicBezTo>
                  <a:pt x="9579" y="9394"/>
                  <a:pt x="9576" y="9421"/>
                  <a:pt x="9571" y="9447"/>
                </a:cubicBezTo>
                <a:cubicBezTo>
                  <a:pt x="9565" y="9474"/>
                  <a:pt x="9558" y="9499"/>
                  <a:pt x="9547" y="9524"/>
                </a:cubicBezTo>
                <a:cubicBezTo>
                  <a:pt x="9537" y="9549"/>
                  <a:pt x="9524" y="9573"/>
                  <a:pt x="9509" y="9595"/>
                </a:cubicBezTo>
                <a:cubicBezTo>
                  <a:pt x="9495" y="9617"/>
                  <a:pt x="9478" y="9638"/>
                  <a:pt x="9458" y="9657"/>
                </a:cubicBezTo>
                <a:cubicBezTo>
                  <a:pt x="9439" y="9676"/>
                  <a:pt x="9419" y="9693"/>
                  <a:pt x="9396" y="9708"/>
                </a:cubicBezTo>
                <a:cubicBezTo>
                  <a:pt x="9374" y="9723"/>
                  <a:pt x="9350" y="9736"/>
                  <a:pt x="9325" y="9746"/>
                </a:cubicBezTo>
                <a:cubicBezTo>
                  <a:pt x="9301" y="9756"/>
                  <a:pt x="9275" y="9764"/>
                  <a:pt x="9249" y="9769"/>
                </a:cubicBezTo>
                <a:cubicBezTo>
                  <a:pt x="9222" y="9775"/>
                  <a:pt x="9195" y="9777"/>
                  <a:pt x="9168" y="9777"/>
                </a:cubicBezTo>
                <a:lnTo>
                  <a:pt x="410" y="9777"/>
                </a:lnTo>
                <a:cubicBezTo>
                  <a:pt x="383" y="9777"/>
                  <a:pt x="356" y="9775"/>
                  <a:pt x="330" y="9769"/>
                </a:cubicBezTo>
                <a:cubicBezTo>
                  <a:pt x="303" y="9764"/>
                  <a:pt x="278" y="9756"/>
                  <a:pt x="253" y="9746"/>
                </a:cubicBezTo>
                <a:cubicBezTo>
                  <a:pt x="228" y="9736"/>
                  <a:pt x="204" y="9723"/>
                  <a:pt x="182" y="9708"/>
                </a:cubicBezTo>
                <a:cubicBezTo>
                  <a:pt x="160" y="9693"/>
                  <a:pt x="139" y="9676"/>
                  <a:pt x="120" y="9657"/>
                </a:cubicBezTo>
                <a:cubicBezTo>
                  <a:pt x="101" y="9638"/>
                  <a:pt x="84" y="9617"/>
                  <a:pt x="69" y="9595"/>
                </a:cubicBezTo>
                <a:cubicBezTo>
                  <a:pt x="54" y="9573"/>
                  <a:pt x="41" y="9549"/>
                  <a:pt x="31" y="9524"/>
                </a:cubicBezTo>
                <a:cubicBezTo>
                  <a:pt x="21" y="9499"/>
                  <a:pt x="13" y="9474"/>
                  <a:pt x="8" y="9447"/>
                </a:cubicBezTo>
                <a:cubicBezTo>
                  <a:pt x="2" y="9421"/>
                  <a:pt x="0" y="9394"/>
                  <a:pt x="0" y="9367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2" name="任意多边形 281"/>
          <p:cNvSpPr/>
          <p:nvPr/>
        </p:nvSpPr>
        <p:spPr>
          <a:xfrm>
            <a:off x="8140680" y="2228760"/>
            <a:ext cx="3425760" cy="71640"/>
          </a:xfrm>
          <a:custGeom>
            <a:avLst/>
            <a:gdLst/>
            <a:ahLst/>
            <a:cxnLst/>
            <a:rect l="0" t="0" r="r" b="b"/>
            <a:pathLst>
              <a:path w="9516" h="199">
                <a:moveTo>
                  <a:pt x="9510" y="199"/>
                </a:moveTo>
                <a:lnTo>
                  <a:pt x="7" y="199"/>
                </a:lnTo>
                <a:lnTo>
                  <a:pt x="0" y="149"/>
                </a:lnTo>
                <a:cubicBezTo>
                  <a:pt x="4" y="143"/>
                  <a:pt x="8" y="137"/>
                  <a:pt x="12" y="131"/>
                </a:cubicBezTo>
                <a:cubicBezTo>
                  <a:pt x="32" y="105"/>
                  <a:pt x="61" y="83"/>
                  <a:pt x="98" y="63"/>
                </a:cubicBezTo>
                <a:cubicBezTo>
                  <a:pt x="135" y="42"/>
                  <a:pt x="178" y="27"/>
                  <a:pt x="227" y="16"/>
                </a:cubicBezTo>
                <a:cubicBezTo>
                  <a:pt x="276" y="5"/>
                  <a:pt x="326" y="0"/>
                  <a:pt x="379" y="0"/>
                </a:cubicBezTo>
                <a:lnTo>
                  <a:pt x="9137" y="0"/>
                </a:lnTo>
                <a:cubicBezTo>
                  <a:pt x="9190" y="0"/>
                  <a:pt x="9241" y="5"/>
                  <a:pt x="9289" y="16"/>
                </a:cubicBezTo>
                <a:cubicBezTo>
                  <a:pt x="9338" y="27"/>
                  <a:pt x="9381" y="42"/>
                  <a:pt x="9418" y="63"/>
                </a:cubicBezTo>
                <a:cubicBezTo>
                  <a:pt x="9455" y="83"/>
                  <a:pt x="9484" y="105"/>
                  <a:pt x="9504" y="131"/>
                </a:cubicBezTo>
                <a:cubicBezTo>
                  <a:pt x="9509" y="137"/>
                  <a:pt x="9512" y="143"/>
                  <a:pt x="9516" y="149"/>
                </a:cubicBezTo>
                <a:lnTo>
                  <a:pt x="9510" y="19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3" name="任意多边形 282"/>
          <p:cNvSpPr/>
          <p:nvPr/>
        </p:nvSpPr>
        <p:spPr>
          <a:xfrm>
            <a:off x="8175960" y="5634000"/>
            <a:ext cx="3355200" cy="71640"/>
          </a:xfrm>
          <a:custGeom>
            <a:avLst/>
            <a:gdLst/>
            <a:ahLst/>
            <a:cxnLst/>
            <a:rect l="0" t="0" r="r" b="b"/>
            <a:pathLst>
              <a:path w="9320" h="199">
                <a:moveTo>
                  <a:pt x="82" y="0"/>
                </a:moveTo>
                <a:lnTo>
                  <a:pt x="9238" y="0"/>
                </a:lnTo>
                <a:lnTo>
                  <a:pt x="9320" y="82"/>
                </a:lnTo>
                <a:cubicBezTo>
                  <a:pt x="9283" y="120"/>
                  <a:pt x="9240" y="149"/>
                  <a:pt x="9191" y="169"/>
                </a:cubicBezTo>
                <a:cubicBezTo>
                  <a:pt x="9143" y="189"/>
                  <a:pt x="9092" y="199"/>
                  <a:pt x="9039" y="199"/>
                </a:cubicBezTo>
                <a:lnTo>
                  <a:pt x="281" y="199"/>
                </a:lnTo>
                <a:cubicBezTo>
                  <a:pt x="228" y="199"/>
                  <a:pt x="178" y="189"/>
                  <a:pt x="129" y="169"/>
                </a:cubicBezTo>
                <a:cubicBezTo>
                  <a:pt x="80" y="149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4" name="任意多边形 283"/>
          <p:cNvSpPr/>
          <p:nvPr/>
        </p:nvSpPr>
        <p:spPr>
          <a:xfrm>
            <a:off x="11501280" y="2281680"/>
            <a:ext cx="71640" cy="3382560"/>
          </a:xfrm>
          <a:custGeom>
            <a:avLst/>
            <a:gdLst/>
            <a:ahLst/>
            <a:cxnLst/>
            <a:rect l="0" t="0" r="r" b="b"/>
            <a:pathLst>
              <a:path w="199" h="9396">
                <a:moveTo>
                  <a:pt x="0" y="9315"/>
                </a:moveTo>
                <a:lnTo>
                  <a:pt x="0" y="1438"/>
                </a:lnTo>
                <a:lnTo>
                  <a:pt x="181" y="0"/>
                </a:lnTo>
                <a:cubicBezTo>
                  <a:pt x="193" y="21"/>
                  <a:pt x="199" y="42"/>
                  <a:pt x="199" y="64"/>
                </a:cubicBezTo>
                <a:lnTo>
                  <a:pt x="199" y="9114"/>
                </a:lnTo>
                <a:cubicBezTo>
                  <a:pt x="199" y="9167"/>
                  <a:pt x="189" y="9217"/>
                  <a:pt x="169" y="9266"/>
                </a:cubicBezTo>
                <a:cubicBezTo>
                  <a:pt x="149" y="9315"/>
                  <a:pt x="120" y="9358"/>
                  <a:pt x="83" y="9395"/>
                </a:cubicBezTo>
                <a:lnTo>
                  <a:pt x="82" y="9396"/>
                </a:lnTo>
                <a:lnTo>
                  <a:pt x="0" y="9315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5" name="任意多边形 284"/>
          <p:cNvSpPr/>
          <p:nvPr/>
        </p:nvSpPr>
        <p:spPr>
          <a:xfrm>
            <a:off x="8134200" y="2281680"/>
            <a:ext cx="71640" cy="3382560"/>
          </a:xfrm>
          <a:custGeom>
            <a:avLst/>
            <a:gdLst/>
            <a:ahLst/>
            <a:cxnLst/>
            <a:rect l="0" t="0" r="r" b="b"/>
            <a:pathLst>
              <a:path w="199" h="9396">
                <a:moveTo>
                  <a:pt x="199" y="1438"/>
                </a:moveTo>
                <a:lnTo>
                  <a:pt x="199" y="9315"/>
                </a:lnTo>
                <a:lnTo>
                  <a:pt x="118" y="9396"/>
                </a:lnTo>
                <a:cubicBezTo>
                  <a:pt x="118" y="9396"/>
                  <a:pt x="118" y="9395"/>
                  <a:pt x="117" y="9395"/>
                </a:cubicBezTo>
                <a:cubicBezTo>
                  <a:pt x="80" y="9358"/>
                  <a:pt x="50" y="9315"/>
                  <a:pt x="30" y="9266"/>
                </a:cubicBezTo>
                <a:cubicBezTo>
                  <a:pt x="10" y="9217"/>
                  <a:pt x="0" y="9167"/>
                  <a:pt x="0" y="9114"/>
                </a:cubicBezTo>
                <a:lnTo>
                  <a:pt x="0" y="64"/>
                </a:lnTo>
                <a:cubicBezTo>
                  <a:pt x="0" y="42"/>
                  <a:pt x="6" y="21"/>
                  <a:pt x="19" y="0"/>
                </a:cubicBezTo>
                <a:lnTo>
                  <a:pt x="199" y="143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6" name="任意多边形 285"/>
          <p:cNvSpPr/>
          <p:nvPr/>
        </p:nvSpPr>
        <p:spPr>
          <a:xfrm>
            <a:off x="8362800" y="2519280"/>
            <a:ext cx="229320" cy="200160"/>
          </a:xfrm>
          <a:custGeom>
            <a:avLst/>
            <a:gdLst/>
            <a:ahLst/>
            <a:cxnLst/>
            <a:rect l="0" t="0" r="r" b="b"/>
            <a:pathLst>
              <a:path w="637" h="556">
                <a:moveTo>
                  <a:pt x="80" y="39"/>
                </a:moveTo>
                <a:cubicBezTo>
                  <a:pt x="80" y="17"/>
                  <a:pt x="62" y="0"/>
                  <a:pt x="40" y="0"/>
                </a:cubicBezTo>
                <a:cubicBezTo>
                  <a:pt x="18" y="0"/>
                  <a:pt x="0" y="17"/>
                  <a:pt x="0" y="39"/>
                </a:cubicBezTo>
                <a:lnTo>
                  <a:pt x="0" y="456"/>
                </a:lnTo>
                <a:cubicBezTo>
                  <a:pt x="0" y="512"/>
                  <a:pt x="44" y="556"/>
                  <a:pt x="100" y="556"/>
                </a:cubicBezTo>
                <a:lnTo>
                  <a:pt x="597" y="556"/>
                </a:lnTo>
                <a:cubicBezTo>
                  <a:pt x="619" y="556"/>
                  <a:pt x="637" y="539"/>
                  <a:pt x="637" y="517"/>
                </a:cubicBezTo>
                <a:cubicBezTo>
                  <a:pt x="637" y="494"/>
                  <a:pt x="619" y="476"/>
                  <a:pt x="597" y="476"/>
                </a:cubicBezTo>
                <a:lnTo>
                  <a:pt x="100" y="476"/>
                </a:lnTo>
                <a:cubicBezTo>
                  <a:pt x="89" y="476"/>
                  <a:pt x="80" y="467"/>
                  <a:pt x="80" y="456"/>
                </a:cubicBezTo>
                <a:lnTo>
                  <a:pt x="80" y="39"/>
                </a:lnTo>
                <a:moveTo>
                  <a:pt x="586" y="147"/>
                </a:moveTo>
                <a:cubicBezTo>
                  <a:pt x="601" y="131"/>
                  <a:pt x="601" y="106"/>
                  <a:pt x="586" y="91"/>
                </a:cubicBezTo>
                <a:cubicBezTo>
                  <a:pt x="570" y="75"/>
                  <a:pt x="545" y="75"/>
                  <a:pt x="529" y="91"/>
                </a:cubicBezTo>
                <a:lnTo>
                  <a:pt x="399" y="221"/>
                </a:lnTo>
                <a:lnTo>
                  <a:pt x="327" y="150"/>
                </a:lnTo>
                <a:cubicBezTo>
                  <a:pt x="311" y="135"/>
                  <a:pt x="286" y="135"/>
                  <a:pt x="270" y="150"/>
                </a:cubicBezTo>
                <a:lnTo>
                  <a:pt x="132" y="289"/>
                </a:lnTo>
                <a:cubicBezTo>
                  <a:pt x="116" y="305"/>
                  <a:pt x="116" y="330"/>
                  <a:pt x="132" y="345"/>
                </a:cubicBezTo>
                <a:cubicBezTo>
                  <a:pt x="147" y="361"/>
                  <a:pt x="172" y="361"/>
                  <a:pt x="188" y="345"/>
                </a:cubicBezTo>
                <a:lnTo>
                  <a:pt x="299" y="235"/>
                </a:lnTo>
                <a:lnTo>
                  <a:pt x="370" y="306"/>
                </a:lnTo>
                <a:cubicBezTo>
                  <a:pt x="385" y="321"/>
                  <a:pt x="411" y="321"/>
                  <a:pt x="427" y="306"/>
                </a:cubicBezTo>
                <a:lnTo>
                  <a:pt x="586" y="147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7" name="文本框 286"/>
          <p:cNvSpPr txBox="1"/>
          <p:nvPr/>
        </p:nvSpPr>
        <p:spPr>
          <a:xfrm>
            <a:off x="4606920" y="3565080"/>
            <a:ext cx="15487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recommendations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8" name="文本框 287"/>
          <p:cNvSpPr txBox="1"/>
          <p:nvPr/>
        </p:nvSpPr>
        <p:spPr>
          <a:xfrm>
            <a:off x="8746920" y="2509200"/>
            <a:ext cx="30175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Incentive Feedback Agent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9" name="文本框 288"/>
          <p:cNvSpPr txBox="1"/>
          <p:nvPr/>
        </p:nvSpPr>
        <p:spPr>
          <a:xfrm>
            <a:off x="8366040" y="2984040"/>
            <a:ext cx="32918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Providing real-time feedback and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0" name="文本框 289"/>
          <p:cNvSpPr txBox="1"/>
          <p:nvPr/>
        </p:nvSpPr>
        <p:spPr>
          <a:xfrm>
            <a:off x="8366040" y="3298320"/>
            <a:ext cx="20574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growth visualization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1" name="文本框 290"/>
          <p:cNvSpPr txBox="1"/>
          <p:nvPr/>
        </p:nvSpPr>
        <p:spPr>
          <a:xfrm>
            <a:off x="609480" y="6013080"/>
            <a:ext cx="64808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3D352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Advantages: Scalable, explainable, and continuously optimizable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任意多边形 29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3" name="任意多边形 29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4" name="任意多边形 293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5" name="任意多边形 294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6" name="任意多边形 295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97" name="图片 296"/>
          <p:cNvPicPr/>
          <p:nvPr/>
        </p:nvPicPr>
        <p:blipFill>
          <a:blip r:embed="rId1"/>
          <a:stretch>
            <a:fillRect/>
          </a:stretch>
        </p:blipFill>
        <p:spPr>
          <a:xfrm>
            <a:off x="608760" y="1619280"/>
            <a:ext cx="5258880" cy="46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98" name="任意多边形 297"/>
          <p:cNvSpPr/>
          <p:nvPr/>
        </p:nvSpPr>
        <p:spPr>
          <a:xfrm>
            <a:off x="6362640" y="833400"/>
            <a:ext cx="5215320" cy="3448440"/>
          </a:xfrm>
          <a:custGeom>
            <a:avLst/>
            <a:gdLst/>
            <a:ahLst/>
            <a:cxnLst/>
            <a:rect l="0" t="0" r="r" b="b"/>
            <a:pathLst>
              <a:path w="14487" h="9579">
                <a:moveTo>
                  <a:pt x="0" y="9168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59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7"/>
                </a:cubicBezTo>
                <a:cubicBezTo>
                  <a:pt x="276" y="2"/>
                  <a:pt x="296" y="0"/>
                  <a:pt x="317" y="0"/>
                </a:cubicBezTo>
                <a:lnTo>
                  <a:pt x="14076" y="0"/>
                </a:lnTo>
                <a:cubicBezTo>
                  <a:pt x="14103" y="0"/>
                  <a:pt x="14130" y="2"/>
                  <a:pt x="14157" y="7"/>
                </a:cubicBezTo>
                <a:cubicBezTo>
                  <a:pt x="14183" y="13"/>
                  <a:pt x="14209" y="21"/>
                  <a:pt x="14233" y="31"/>
                </a:cubicBezTo>
                <a:cubicBezTo>
                  <a:pt x="14258" y="41"/>
                  <a:pt x="14282" y="54"/>
                  <a:pt x="14304" y="69"/>
                </a:cubicBezTo>
                <a:cubicBezTo>
                  <a:pt x="14327" y="84"/>
                  <a:pt x="14347" y="101"/>
                  <a:pt x="14366" y="120"/>
                </a:cubicBezTo>
                <a:cubicBezTo>
                  <a:pt x="14386" y="139"/>
                  <a:pt x="14403" y="159"/>
                  <a:pt x="14417" y="182"/>
                </a:cubicBezTo>
                <a:cubicBezTo>
                  <a:pt x="14432" y="204"/>
                  <a:pt x="14445" y="228"/>
                  <a:pt x="14455" y="253"/>
                </a:cubicBezTo>
                <a:cubicBezTo>
                  <a:pt x="14466" y="278"/>
                  <a:pt x="14473" y="303"/>
                  <a:pt x="14479" y="330"/>
                </a:cubicBezTo>
                <a:cubicBezTo>
                  <a:pt x="14484" y="356"/>
                  <a:pt x="14487" y="383"/>
                  <a:pt x="14487" y="410"/>
                </a:cubicBezTo>
                <a:lnTo>
                  <a:pt x="14487" y="9168"/>
                </a:lnTo>
                <a:cubicBezTo>
                  <a:pt x="14487" y="9195"/>
                  <a:pt x="14484" y="9222"/>
                  <a:pt x="14479" y="9248"/>
                </a:cubicBezTo>
                <a:cubicBezTo>
                  <a:pt x="14473" y="9275"/>
                  <a:pt x="14466" y="9300"/>
                  <a:pt x="14455" y="9325"/>
                </a:cubicBezTo>
                <a:cubicBezTo>
                  <a:pt x="14445" y="9350"/>
                  <a:pt x="14432" y="9374"/>
                  <a:pt x="14417" y="9396"/>
                </a:cubicBezTo>
                <a:cubicBezTo>
                  <a:pt x="14403" y="9419"/>
                  <a:pt x="14386" y="9439"/>
                  <a:pt x="14366" y="9458"/>
                </a:cubicBezTo>
                <a:cubicBezTo>
                  <a:pt x="14347" y="9477"/>
                  <a:pt x="14327" y="9494"/>
                  <a:pt x="14304" y="9509"/>
                </a:cubicBezTo>
                <a:cubicBezTo>
                  <a:pt x="14282" y="9524"/>
                  <a:pt x="14258" y="9537"/>
                  <a:pt x="14233" y="9547"/>
                </a:cubicBezTo>
                <a:cubicBezTo>
                  <a:pt x="14209" y="9558"/>
                  <a:pt x="14183" y="9565"/>
                  <a:pt x="14157" y="9571"/>
                </a:cubicBezTo>
                <a:cubicBezTo>
                  <a:pt x="14130" y="9576"/>
                  <a:pt x="14103" y="9579"/>
                  <a:pt x="14076" y="9579"/>
                </a:cubicBezTo>
                <a:lnTo>
                  <a:pt x="317" y="9579"/>
                </a:lnTo>
                <a:cubicBezTo>
                  <a:pt x="296" y="9579"/>
                  <a:pt x="276" y="9576"/>
                  <a:pt x="255" y="9571"/>
                </a:cubicBezTo>
                <a:cubicBezTo>
                  <a:pt x="235" y="9565"/>
                  <a:pt x="215" y="9558"/>
                  <a:pt x="196" y="9547"/>
                </a:cubicBezTo>
                <a:cubicBezTo>
                  <a:pt x="176" y="9537"/>
                  <a:pt x="158" y="9524"/>
                  <a:pt x="141" y="9509"/>
                </a:cubicBezTo>
                <a:cubicBezTo>
                  <a:pt x="123" y="9494"/>
                  <a:pt x="107" y="9477"/>
                  <a:pt x="93" y="9458"/>
                </a:cubicBezTo>
                <a:cubicBezTo>
                  <a:pt x="78" y="9439"/>
                  <a:pt x="65" y="9419"/>
                  <a:pt x="53" y="9396"/>
                </a:cubicBezTo>
                <a:cubicBezTo>
                  <a:pt x="42" y="9374"/>
                  <a:pt x="32" y="9350"/>
                  <a:pt x="24" y="9325"/>
                </a:cubicBezTo>
                <a:cubicBezTo>
                  <a:pt x="16" y="9300"/>
                  <a:pt x="10" y="9275"/>
                  <a:pt x="6" y="9248"/>
                </a:cubicBezTo>
                <a:cubicBezTo>
                  <a:pt x="2" y="9222"/>
                  <a:pt x="0" y="9195"/>
                  <a:pt x="0" y="9168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9" name="任意多边形 298"/>
          <p:cNvSpPr/>
          <p:nvPr/>
        </p:nvSpPr>
        <p:spPr>
          <a:xfrm>
            <a:off x="6453720" y="838080"/>
            <a:ext cx="5077800" cy="71640"/>
          </a:xfrm>
          <a:custGeom>
            <a:avLst/>
            <a:gdLst/>
            <a:ahLst/>
            <a:cxnLst/>
            <a:rect l="0" t="0" r="r" b="b"/>
            <a:pathLst>
              <a:path w="14105" h="199">
                <a:moveTo>
                  <a:pt x="14025" y="199"/>
                </a:moveTo>
                <a:lnTo>
                  <a:pt x="1437" y="199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13823" y="0"/>
                </a:lnTo>
                <a:cubicBezTo>
                  <a:pt x="13876" y="0"/>
                  <a:pt x="13927" y="10"/>
                  <a:pt x="13975" y="30"/>
                </a:cubicBezTo>
                <a:cubicBezTo>
                  <a:pt x="14024" y="50"/>
                  <a:pt x="14067" y="79"/>
                  <a:pt x="14104" y="116"/>
                </a:cubicBezTo>
                <a:cubicBezTo>
                  <a:pt x="14105" y="117"/>
                  <a:pt x="14105" y="117"/>
                  <a:pt x="14105" y="117"/>
                </a:cubicBezTo>
                <a:lnTo>
                  <a:pt x="14025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0" name="任意多边形 299"/>
          <p:cNvSpPr/>
          <p:nvPr/>
        </p:nvSpPr>
        <p:spPr>
          <a:xfrm>
            <a:off x="6453720" y="4205160"/>
            <a:ext cx="5077800" cy="71640"/>
          </a:xfrm>
          <a:custGeom>
            <a:avLst/>
            <a:gdLst/>
            <a:ahLst/>
            <a:cxnLst/>
            <a:rect l="0" t="0" r="r" b="b"/>
            <a:pathLst>
              <a:path w="14105" h="199">
                <a:moveTo>
                  <a:pt x="1437" y="0"/>
                </a:moveTo>
                <a:lnTo>
                  <a:pt x="14025" y="0"/>
                </a:lnTo>
                <a:lnTo>
                  <a:pt x="14105" y="81"/>
                </a:lnTo>
                <a:cubicBezTo>
                  <a:pt x="14105" y="81"/>
                  <a:pt x="14105" y="82"/>
                  <a:pt x="14104" y="82"/>
                </a:cubicBezTo>
                <a:cubicBezTo>
                  <a:pt x="14067" y="120"/>
                  <a:pt x="14024" y="149"/>
                  <a:pt x="13975" y="169"/>
                </a:cubicBezTo>
                <a:cubicBezTo>
                  <a:pt x="13927" y="189"/>
                  <a:pt x="13876" y="199"/>
                  <a:pt x="13823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1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1" name="任意多边形 300"/>
          <p:cNvSpPr/>
          <p:nvPr/>
        </p:nvSpPr>
        <p:spPr>
          <a:xfrm>
            <a:off x="11501280" y="879840"/>
            <a:ext cx="71640" cy="3355200"/>
          </a:xfrm>
          <a:custGeom>
            <a:avLst/>
            <a:gdLst/>
            <a:ahLst/>
            <a:cxnLst/>
            <a:rect l="0" t="0" r="r" b="b"/>
            <a:pathLst>
              <a:path w="199" h="9320">
                <a:moveTo>
                  <a:pt x="0" y="9238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7"/>
                  <a:pt x="199" y="228"/>
                  <a:pt x="199" y="281"/>
                </a:cubicBezTo>
                <a:lnTo>
                  <a:pt x="199" y="9039"/>
                </a:lnTo>
                <a:cubicBezTo>
                  <a:pt x="199" y="9092"/>
                  <a:pt x="189" y="9143"/>
                  <a:pt x="169" y="9191"/>
                </a:cubicBezTo>
                <a:cubicBezTo>
                  <a:pt x="149" y="9240"/>
                  <a:pt x="120" y="9283"/>
                  <a:pt x="83" y="9320"/>
                </a:cubicBezTo>
                <a:lnTo>
                  <a:pt x="0" y="923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2" name="任意多边形 301"/>
          <p:cNvSpPr/>
          <p:nvPr/>
        </p:nvSpPr>
        <p:spPr>
          <a:xfrm>
            <a:off x="6400440" y="844560"/>
            <a:ext cx="72000" cy="3425760"/>
          </a:xfrm>
          <a:custGeom>
            <a:avLst/>
            <a:gdLst/>
            <a:ahLst/>
            <a:cxnLst/>
            <a:rect l="0" t="0" r="r" b="b"/>
            <a:pathLst>
              <a:path w="200" h="9516">
                <a:moveTo>
                  <a:pt x="200" y="7"/>
                </a:moveTo>
                <a:lnTo>
                  <a:pt x="200" y="9509"/>
                </a:lnTo>
                <a:lnTo>
                  <a:pt x="149" y="9516"/>
                </a:lnTo>
                <a:cubicBezTo>
                  <a:pt x="144" y="9512"/>
                  <a:pt x="137" y="9508"/>
                  <a:pt x="131" y="9504"/>
                </a:cubicBezTo>
                <a:cubicBezTo>
                  <a:pt x="105" y="9484"/>
                  <a:pt x="82" y="9455"/>
                  <a:pt x="62" y="9418"/>
                </a:cubicBezTo>
                <a:cubicBezTo>
                  <a:pt x="43" y="9381"/>
                  <a:pt x="27" y="9338"/>
                  <a:pt x="17" y="9289"/>
                </a:cubicBezTo>
                <a:cubicBezTo>
                  <a:pt x="6" y="9241"/>
                  <a:pt x="0" y="9190"/>
                  <a:pt x="0" y="9137"/>
                </a:cubicBezTo>
                <a:lnTo>
                  <a:pt x="0" y="379"/>
                </a:lnTo>
                <a:cubicBezTo>
                  <a:pt x="0" y="326"/>
                  <a:pt x="6" y="275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8"/>
                  <a:pt x="144" y="4"/>
                  <a:pt x="149" y="0"/>
                </a:cubicBezTo>
                <a:lnTo>
                  <a:pt x="200" y="7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3" name="文本框 302"/>
          <p:cNvSpPr txBox="1"/>
          <p:nvPr/>
        </p:nvSpPr>
        <p:spPr>
          <a:xfrm>
            <a:off x="609480" y="700920"/>
            <a:ext cx="701573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Application Scenarios and Value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4" name="任意多边形 303"/>
          <p:cNvSpPr/>
          <p:nvPr/>
        </p:nvSpPr>
        <p:spPr>
          <a:xfrm>
            <a:off x="6629040" y="163080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2"/>
                </a:cubicBezTo>
                <a:cubicBezTo>
                  <a:pt x="143" y="175"/>
                  <a:pt x="182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1" y="172"/>
                  <a:pt x="331" y="181"/>
                </a:cubicBezTo>
                <a:cubicBezTo>
                  <a:pt x="331" y="190"/>
                  <a:pt x="324" y="198"/>
                  <a:pt x="315" y="198"/>
                </a:cubicBezTo>
                <a:lnTo>
                  <a:pt x="298" y="198"/>
                </a:lnTo>
                <a:lnTo>
                  <a:pt x="224" y="198"/>
                </a:lnTo>
                <a:cubicBezTo>
                  <a:pt x="207" y="198"/>
                  <a:pt x="190" y="200"/>
                  <a:pt x="174" y="204"/>
                </a:cubicBezTo>
                <a:cubicBezTo>
                  <a:pt x="147" y="210"/>
                  <a:pt x="122" y="220"/>
                  <a:pt x="100" y="235"/>
                </a:cubicBezTo>
                <a:cubicBezTo>
                  <a:pt x="40" y="275"/>
                  <a:pt x="0" y="345"/>
                  <a:pt x="0" y="422"/>
                </a:cubicBezTo>
                <a:lnTo>
                  <a:pt x="0" y="439"/>
                </a:lnTo>
                <a:cubicBezTo>
                  <a:pt x="0" y="452"/>
                  <a:pt x="12" y="464"/>
                  <a:pt x="25" y="464"/>
                </a:cubicBezTo>
                <a:cubicBezTo>
                  <a:pt x="39" y="464"/>
                  <a:pt x="50" y="452"/>
                  <a:pt x="50" y="439"/>
                </a:cubicBezTo>
                <a:lnTo>
                  <a:pt x="50" y="422"/>
                </a:lnTo>
                <a:cubicBezTo>
                  <a:pt x="50" y="372"/>
                  <a:pt x="72" y="326"/>
                  <a:pt x="106" y="294"/>
                </a:cubicBezTo>
                <a:cubicBezTo>
                  <a:pt x="126" y="373"/>
                  <a:pt x="197" y="430"/>
                  <a:pt x="282" y="430"/>
                </a:cubicBezTo>
                <a:lnTo>
                  <a:pt x="283" y="430"/>
                </a:lnTo>
                <a:cubicBezTo>
                  <a:pt x="420" y="430"/>
                  <a:pt x="531" y="294"/>
                  <a:pt x="531" y="128"/>
                </a:cubicBezTo>
                <a:cubicBezTo>
                  <a:pt x="531" y="84"/>
                  <a:pt x="523" y="42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1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6629400" y="1109160"/>
            <a:ext cx="264033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FF7B25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Application Scenarios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6" name="文本框 305"/>
          <p:cNvSpPr txBox="1"/>
          <p:nvPr/>
        </p:nvSpPr>
        <p:spPr>
          <a:xfrm>
            <a:off x="6972120" y="1574280"/>
            <a:ext cx="45262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Open source introduction guidance for novice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7" name="任意多边形 306"/>
          <p:cNvSpPr/>
          <p:nvPr/>
        </p:nvSpPr>
        <p:spPr>
          <a:xfrm>
            <a:off x="6629040" y="236448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4"/>
                </a:cubicBezTo>
                <a:cubicBezTo>
                  <a:pt x="143" y="176"/>
                  <a:pt x="182" y="166"/>
                  <a:pt x="224" y="166"/>
                </a:cubicBezTo>
                <a:lnTo>
                  <a:pt x="315" y="166"/>
                </a:lnTo>
                <a:cubicBezTo>
                  <a:pt x="324" y="166"/>
                  <a:pt x="331" y="174"/>
                  <a:pt x="331" y="183"/>
                </a:cubicBezTo>
                <a:cubicBezTo>
                  <a:pt x="331" y="192"/>
                  <a:pt x="324" y="199"/>
                  <a:pt x="315" y="199"/>
                </a:cubicBezTo>
                <a:lnTo>
                  <a:pt x="298" y="199"/>
                </a:lnTo>
                <a:lnTo>
                  <a:pt x="224" y="199"/>
                </a:lnTo>
                <a:cubicBezTo>
                  <a:pt x="207" y="199"/>
                  <a:pt x="190" y="201"/>
                  <a:pt x="174" y="205"/>
                </a:cubicBezTo>
                <a:cubicBezTo>
                  <a:pt x="147" y="211"/>
                  <a:pt x="122" y="222"/>
                  <a:pt x="100" y="237"/>
                </a:cubicBezTo>
                <a:cubicBezTo>
                  <a:pt x="40" y="277"/>
                  <a:pt x="0" y="345"/>
                  <a:pt x="0" y="422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2"/>
                </a:lnTo>
                <a:cubicBezTo>
                  <a:pt x="50" y="372"/>
                  <a:pt x="72" y="327"/>
                  <a:pt x="106" y="295"/>
                </a:cubicBezTo>
                <a:cubicBezTo>
                  <a:pt x="126" y="373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1" y="295"/>
                  <a:pt x="531" y="129"/>
                </a:cubicBezTo>
                <a:cubicBezTo>
                  <a:pt x="531" y="85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1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6972120" y="1888920"/>
            <a:ext cx="10287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developers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9" name="任意多边形 308"/>
          <p:cNvSpPr/>
          <p:nvPr/>
        </p:nvSpPr>
        <p:spPr>
          <a:xfrm>
            <a:off x="6629040" y="282168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3"/>
                </a:cubicBezTo>
                <a:cubicBezTo>
                  <a:pt x="143" y="175"/>
                  <a:pt x="182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1" y="173"/>
                  <a:pt x="331" y="182"/>
                </a:cubicBezTo>
                <a:cubicBezTo>
                  <a:pt x="331" y="191"/>
                  <a:pt x="324" y="198"/>
                  <a:pt x="315" y="198"/>
                </a:cubicBezTo>
                <a:lnTo>
                  <a:pt x="298" y="198"/>
                </a:lnTo>
                <a:lnTo>
                  <a:pt x="224" y="198"/>
                </a:lnTo>
                <a:cubicBezTo>
                  <a:pt x="207" y="198"/>
                  <a:pt x="190" y="200"/>
                  <a:pt x="174" y="204"/>
                </a:cubicBezTo>
                <a:cubicBezTo>
                  <a:pt x="147" y="210"/>
                  <a:pt x="122" y="221"/>
                  <a:pt x="100" y="236"/>
                </a:cubicBezTo>
                <a:cubicBezTo>
                  <a:pt x="40" y="277"/>
                  <a:pt x="0" y="345"/>
                  <a:pt x="0" y="422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2"/>
                </a:lnTo>
                <a:cubicBezTo>
                  <a:pt x="50" y="372"/>
                  <a:pt x="72" y="327"/>
                  <a:pt x="106" y="295"/>
                </a:cubicBezTo>
                <a:cubicBezTo>
                  <a:pt x="126" y="373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1" y="295"/>
                  <a:pt x="531" y="129"/>
                </a:cubicBezTo>
                <a:cubicBezTo>
                  <a:pt x="531" y="85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1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0" name="文本框 309"/>
          <p:cNvSpPr txBox="1"/>
          <p:nvPr/>
        </p:nvSpPr>
        <p:spPr>
          <a:xfrm>
            <a:off x="6972120" y="2307960"/>
            <a:ext cx="54521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University open source courses and practical teaching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1" name="文本框 310"/>
          <p:cNvSpPr txBox="1"/>
          <p:nvPr/>
        </p:nvSpPr>
        <p:spPr>
          <a:xfrm>
            <a:off x="6972120" y="2765160"/>
            <a:ext cx="47320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Cultivation of new contributors in open source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2" name="任意多边形 311"/>
          <p:cNvSpPr/>
          <p:nvPr/>
        </p:nvSpPr>
        <p:spPr>
          <a:xfrm>
            <a:off x="6629040" y="355500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20"/>
                  <a:pt x="108" y="194"/>
                </a:cubicBezTo>
                <a:cubicBezTo>
                  <a:pt x="143" y="176"/>
                  <a:pt x="182" y="166"/>
                  <a:pt x="224" y="166"/>
                </a:cubicBezTo>
                <a:lnTo>
                  <a:pt x="315" y="166"/>
                </a:lnTo>
                <a:cubicBezTo>
                  <a:pt x="324" y="166"/>
                  <a:pt x="331" y="174"/>
                  <a:pt x="331" y="183"/>
                </a:cubicBezTo>
                <a:cubicBezTo>
                  <a:pt x="331" y="192"/>
                  <a:pt x="324" y="200"/>
                  <a:pt x="315" y="200"/>
                </a:cubicBezTo>
                <a:lnTo>
                  <a:pt x="298" y="200"/>
                </a:lnTo>
                <a:lnTo>
                  <a:pt x="224" y="200"/>
                </a:lnTo>
                <a:cubicBezTo>
                  <a:pt x="207" y="200"/>
                  <a:pt x="190" y="201"/>
                  <a:pt x="174" y="205"/>
                </a:cubicBezTo>
                <a:cubicBezTo>
                  <a:pt x="147" y="211"/>
                  <a:pt x="122" y="222"/>
                  <a:pt x="100" y="237"/>
                </a:cubicBezTo>
                <a:cubicBezTo>
                  <a:pt x="40" y="277"/>
                  <a:pt x="0" y="345"/>
                  <a:pt x="0" y="423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3"/>
                </a:lnTo>
                <a:cubicBezTo>
                  <a:pt x="50" y="372"/>
                  <a:pt x="72" y="327"/>
                  <a:pt x="106" y="295"/>
                </a:cubicBezTo>
                <a:cubicBezTo>
                  <a:pt x="126" y="373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1" y="296"/>
                  <a:pt x="531" y="130"/>
                </a:cubicBezTo>
                <a:cubicBezTo>
                  <a:pt x="531" y="86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2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3" name="文本框 312"/>
          <p:cNvSpPr txBox="1"/>
          <p:nvPr/>
        </p:nvSpPr>
        <p:spPr>
          <a:xfrm>
            <a:off x="6972120" y="3079440"/>
            <a:ext cx="113157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communities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4" name="文本框 313"/>
          <p:cNvSpPr txBox="1"/>
          <p:nvPr/>
        </p:nvSpPr>
        <p:spPr>
          <a:xfrm>
            <a:off x="6972120" y="3498480"/>
            <a:ext cx="47320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Talent observation and incentive mechanism for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5" name="任意多边形 314"/>
          <p:cNvSpPr/>
          <p:nvPr/>
        </p:nvSpPr>
        <p:spPr>
          <a:xfrm>
            <a:off x="6362640" y="4595760"/>
            <a:ext cx="5215320" cy="2262240"/>
          </a:xfrm>
          <a:custGeom>
            <a:avLst/>
            <a:gdLst/>
            <a:ahLst/>
            <a:cxnLst/>
            <a:rect l="0" t="0" r="r" b="b"/>
            <a:pathLst>
              <a:path w="14487" h="6284">
                <a:moveTo>
                  <a:pt x="0" y="6284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2"/>
                  <a:pt x="296" y="0"/>
                  <a:pt x="317" y="0"/>
                </a:cubicBezTo>
                <a:lnTo>
                  <a:pt x="14076" y="0"/>
                </a:lnTo>
                <a:cubicBezTo>
                  <a:pt x="14103" y="0"/>
                  <a:pt x="14130" y="2"/>
                  <a:pt x="14157" y="8"/>
                </a:cubicBezTo>
                <a:cubicBezTo>
                  <a:pt x="14183" y="13"/>
                  <a:pt x="14209" y="21"/>
                  <a:pt x="14233" y="31"/>
                </a:cubicBezTo>
                <a:cubicBezTo>
                  <a:pt x="14258" y="41"/>
                  <a:pt x="14282" y="54"/>
                  <a:pt x="14304" y="69"/>
                </a:cubicBezTo>
                <a:cubicBezTo>
                  <a:pt x="14327" y="84"/>
                  <a:pt x="14347" y="101"/>
                  <a:pt x="14366" y="120"/>
                </a:cubicBezTo>
                <a:cubicBezTo>
                  <a:pt x="14386" y="139"/>
                  <a:pt x="14403" y="160"/>
                  <a:pt x="14417" y="182"/>
                </a:cubicBezTo>
                <a:cubicBezTo>
                  <a:pt x="14432" y="204"/>
                  <a:pt x="14445" y="228"/>
                  <a:pt x="14455" y="253"/>
                </a:cubicBezTo>
                <a:cubicBezTo>
                  <a:pt x="14466" y="278"/>
                  <a:pt x="14473" y="303"/>
                  <a:pt x="14479" y="330"/>
                </a:cubicBezTo>
                <a:cubicBezTo>
                  <a:pt x="14484" y="356"/>
                  <a:pt x="14487" y="383"/>
                  <a:pt x="14487" y="410"/>
                </a:cubicBezTo>
                <a:lnTo>
                  <a:pt x="14487" y="6284"/>
                </a:lnTo>
                <a:lnTo>
                  <a:pt x="0" y="6284"/>
                </a:ln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6" name="任意多边形 315"/>
          <p:cNvSpPr/>
          <p:nvPr/>
        </p:nvSpPr>
        <p:spPr>
          <a:xfrm>
            <a:off x="6324480" y="4590720"/>
            <a:ext cx="5258160" cy="2448360"/>
          </a:xfrm>
          <a:custGeom>
            <a:avLst/>
            <a:gdLst/>
            <a:ahLst/>
            <a:cxnLst/>
            <a:rect l="0" t="0" r="r" b="b"/>
            <a:pathLst>
              <a:path w="14606" h="6801">
                <a:moveTo>
                  <a:pt x="0" y="0"/>
                </a:moveTo>
                <a:lnTo>
                  <a:pt x="14606" y="0"/>
                </a:lnTo>
                <a:lnTo>
                  <a:pt x="14606" y="6801"/>
                </a:lnTo>
                <a:lnTo>
                  <a:pt x="0" y="6801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7" name="任意多边形 316"/>
          <p:cNvSpPr/>
          <p:nvPr/>
        </p:nvSpPr>
        <p:spPr>
          <a:xfrm>
            <a:off x="6324480" y="4590720"/>
            <a:ext cx="147960" cy="2448360"/>
          </a:xfrm>
          <a:custGeom>
            <a:avLst/>
            <a:gdLst/>
            <a:ahLst/>
            <a:cxnLst/>
            <a:rect l="0" t="0" r="r" b="b"/>
            <a:pathLst>
              <a:path w="411" h="6801">
                <a:moveTo>
                  <a:pt x="411" y="52"/>
                </a:moveTo>
                <a:lnTo>
                  <a:pt x="411" y="6750"/>
                </a:lnTo>
                <a:lnTo>
                  <a:pt x="0" y="6801"/>
                </a:lnTo>
                <a:lnTo>
                  <a:pt x="0" y="0"/>
                </a:lnTo>
                <a:lnTo>
                  <a:pt x="411" y="52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8" name="文本框 317"/>
          <p:cNvSpPr txBox="1"/>
          <p:nvPr/>
        </p:nvSpPr>
        <p:spPr>
          <a:xfrm>
            <a:off x="6972120" y="3803400"/>
            <a:ext cx="14401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corporate OSPO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9" name="任意多边形 318"/>
          <p:cNvSpPr/>
          <p:nvPr/>
        </p:nvSpPr>
        <p:spPr>
          <a:xfrm>
            <a:off x="6638040" y="5371920"/>
            <a:ext cx="196920" cy="190800"/>
          </a:xfrm>
          <a:custGeom>
            <a:avLst/>
            <a:gdLst/>
            <a:ahLst/>
            <a:cxnLst/>
            <a:rect l="0" t="0" r="r" b="b"/>
            <a:pathLst>
              <a:path w="547" h="530">
                <a:moveTo>
                  <a:pt x="303" y="19"/>
                </a:moveTo>
                <a:cubicBezTo>
                  <a:pt x="298" y="7"/>
                  <a:pt x="286" y="0"/>
                  <a:pt x="273" y="0"/>
                </a:cubicBezTo>
                <a:cubicBezTo>
                  <a:pt x="261" y="0"/>
                  <a:pt x="249" y="7"/>
                  <a:pt x="243" y="19"/>
                </a:cubicBezTo>
                <a:lnTo>
                  <a:pt x="177" y="156"/>
                </a:lnTo>
                <a:lnTo>
                  <a:pt x="29" y="178"/>
                </a:lnTo>
                <a:cubicBezTo>
                  <a:pt x="16" y="180"/>
                  <a:pt x="6" y="189"/>
                  <a:pt x="2" y="201"/>
                </a:cubicBezTo>
                <a:cubicBezTo>
                  <a:pt x="-2" y="213"/>
                  <a:pt x="1" y="226"/>
                  <a:pt x="10" y="234"/>
                </a:cubicBezTo>
                <a:lnTo>
                  <a:pt x="118" y="341"/>
                </a:lnTo>
                <a:lnTo>
                  <a:pt x="92" y="492"/>
                </a:lnTo>
                <a:cubicBezTo>
                  <a:pt x="90" y="504"/>
                  <a:pt x="96" y="517"/>
                  <a:pt x="106" y="524"/>
                </a:cubicBezTo>
                <a:cubicBezTo>
                  <a:pt x="116" y="531"/>
                  <a:pt x="130" y="532"/>
                  <a:pt x="141" y="526"/>
                </a:cubicBezTo>
                <a:lnTo>
                  <a:pt x="273" y="456"/>
                </a:lnTo>
                <a:lnTo>
                  <a:pt x="407" y="526"/>
                </a:lnTo>
                <a:cubicBezTo>
                  <a:pt x="418" y="532"/>
                  <a:pt x="432" y="531"/>
                  <a:pt x="442" y="524"/>
                </a:cubicBezTo>
                <a:cubicBezTo>
                  <a:pt x="452" y="517"/>
                  <a:pt x="457" y="504"/>
                  <a:pt x="455" y="492"/>
                </a:cubicBezTo>
                <a:lnTo>
                  <a:pt x="430" y="341"/>
                </a:lnTo>
                <a:lnTo>
                  <a:pt x="537" y="234"/>
                </a:lnTo>
                <a:cubicBezTo>
                  <a:pt x="546" y="226"/>
                  <a:pt x="549" y="213"/>
                  <a:pt x="546" y="201"/>
                </a:cubicBezTo>
                <a:cubicBezTo>
                  <a:pt x="542" y="189"/>
                  <a:pt x="531" y="180"/>
                  <a:pt x="519" y="178"/>
                </a:cubicBezTo>
                <a:lnTo>
                  <a:pt x="370" y="156"/>
                </a:lnTo>
                <a:lnTo>
                  <a:pt x="303" y="1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文本框 319"/>
          <p:cNvSpPr txBox="1"/>
          <p:nvPr/>
        </p:nvSpPr>
        <p:spPr>
          <a:xfrm>
            <a:off x="6629400" y="4871520"/>
            <a:ext cx="213741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22C55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Value Proposition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任意多边形 320"/>
          <p:cNvSpPr/>
          <p:nvPr/>
        </p:nvSpPr>
        <p:spPr>
          <a:xfrm>
            <a:off x="6638040" y="5829120"/>
            <a:ext cx="196920" cy="190800"/>
          </a:xfrm>
          <a:custGeom>
            <a:avLst/>
            <a:gdLst/>
            <a:ahLst/>
            <a:cxnLst/>
            <a:rect l="0" t="0" r="r" b="b"/>
            <a:pathLst>
              <a:path w="547" h="530">
                <a:moveTo>
                  <a:pt x="303" y="19"/>
                </a:moveTo>
                <a:cubicBezTo>
                  <a:pt x="298" y="7"/>
                  <a:pt x="286" y="0"/>
                  <a:pt x="273" y="0"/>
                </a:cubicBezTo>
                <a:cubicBezTo>
                  <a:pt x="261" y="0"/>
                  <a:pt x="249" y="7"/>
                  <a:pt x="243" y="19"/>
                </a:cubicBezTo>
                <a:lnTo>
                  <a:pt x="177" y="155"/>
                </a:lnTo>
                <a:lnTo>
                  <a:pt x="29" y="177"/>
                </a:lnTo>
                <a:cubicBezTo>
                  <a:pt x="16" y="179"/>
                  <a:pt x="6" y="188"/>
                  <a:pt x="2" y="200"/>
                </a:cubicBezTo>
                <a:cubicBezTo>
                  <a:pt x="-2" y="212"/>
                  <a:pt x="1" y="225"/>
                  <a:pt x="10" y="233"/>
                </a:cubicBezTo>
                <a:lnTo>
                  <a:pt x="118" y="340"/>
                </a:lnTo>
                <a:lnTo>
                  <a:pt x="92" y="492"/>
                </a:lnTo>
                <a:cubicBezTo>
                  <a:pt x="90" y="504"/>
                  <a:pt x="96" y="517"/>
                  <a:pt x="106" y="524"/>
                </a:cubicBezTo>
                <a:cubicBezTo>
                  <a:pt x="116" y="531"/>
                  <a:pt x="130" y="532"/>
                  <a:pt x="141" y="526"/>
                </a:cubicBezTo>
                <a:lnTo>
                  <a:pt x="273" y="455"/>
                </a:lnTo>
                <a:lnTo>
                  <a:pt x="407" y="526"/>
                </a:lnTo>
                <a:cubicBezTo>
                  <a:pt x="418" y="532"/>
                  <a:pt x="432" y="531"/>
                  <a:pt x="442" y="524"/>
                </a:cubicBezTo>
                <a:cubicBezTo>
                  <a:pt x="452" y="517"/>
                  <a:pt x="457" y="504"/>
                  <a:pt x="455" y="492"/>
                </a:cubicBezTo>
                <a:lnTo>
                  <a:pt x="430" y="340"/>
                </a:lnTo>
                <a:lnTo>
                  <a:pt x="537" y="233"/>
                </a:lnTo>
                <a:cubicBezTo>
                  <a:pt x="546" y="225"/>
                  <a:pt x="549" y="212"/>
                  <a:pt x="546" y="200"/>
                </a:cubicBezTo>
                <a:cubicBezTo>
                  <a:pt x="542" y="188"/>
                  <a:pt x="531" y="179"/>
                  <a:pt x="519" y="177"/>
                </a:cubicBezTo>
                <a:lnTo>
                  <a:pt x="370" y="155"/>
                </a:lnTo>
                <a:lnTo>
                  <a:pt x="303" y="1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2" name="文本框 321"/>
          <p:cNvSpPr txBox="1"/>
          <p:nvPr/>
        </p:nvSpPr>
        <p:spPr>
          <a:xfrm>
            <a:off x="6996240" y="5336640"/>
            <a:ext cx="53492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Lowering the threshold for open source participation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3" name="任意多边形 322"/>
          <p:cNvSpPr/>
          <p:nvPr/>
        </p:nvSpPr>
        <p:spPr>
          <a:xfrm>
            <a:off x="6638040" y="6286320"/>
            <a:ext cx="196920" cy="190800"/>
          </a:xfrm>
          <a:custGeom>
            <a:avLst/>
            <a:gdLst/>
            <a:ahLst/>
            <a:cxnLst/>
            <a:rect l="0" t="0" r="r" b="b"/>
            <a:pathLst>
              <a:path w="547" h="530">
                <a:moveTo>
                  <a:pt x="303" y="19"/>
                </a:moveTo>
                <a:cubicBezTo>
                  <a:pt x="298" y="7"/>
                  <a:pt x="286" y="0"/>
                  <a:pt x="273" y="0"/>
                </a:cubicBezTo>
                <a:cubicBezTo>
                  <a:pt x="261" y="0"/>
                  <a:pt x="249" y="7"/>
                  <a:pt x="243" y="19"/>
                </a:cubicBezTo>
                <a:lnTo>
                  <a:pt x="177" y="155"/>
                </a:lnTo>
                <a:lnTo>
                  <a:pt x="29" y="177"/>
                </a:lnTo>
                <a:cubicBezTo>
                  <a:pt x="16" y="179"/>
                  <a:pt x="6" y="188"/>
                  <a:pt x="2" y="200"/>
                </a:cubicBezTo>
                <a:cubicBezTo>
                  <a:pt x="-2" y="212"/>
                  <a:pt x="1" y="225"/>
                  <a:pt x="10" y="233"/>
                </a:cubicBezTo>
                <a:lnTo>
                  <a:pt x="118" y="341"/>
                </a:lnTo>
                <a:lnTo>
                  <a:pt x="92" y="492"/>
                </a:lnTo>
                <a:cubicBezTo>
                  <a:pt x="90" y="504"/>
                  <a:pt x="96" y="517"/>
                  <a:pt x="106" y="524"/>
                </a:cubicBezTo>
                <a:cubicBezTo>
                  <a:pt x="116" y="531"/>
                  <a:pt x="130" y="532"/>
                  <a:pt x="141" y="526"/>
                </a:cubicBezTo>
                <a:lnTo>
                  <a:pt x="273" y="456"/>
                </a:lnTo>
                <a:lnTo>
                  <a:pt x="407" y="526"/>
                </a:lnTo>
                <a:cubicBezTo>
                  <a:pt x="418" y="532"/>
                  <a:pt x="432" y="531"/>
                  <a:pt x="442" y="524"/>
                </a:cubicBezTo>
                <a:cubicBezTo>
                  <a:pt x="452" y="517"/>
                  <a:pt x="457" y="504"/>
                  <a:pt x="455" y="492"/>
                </a:cubicBezTo>
                <a:lnTo>
                  <a:pt x="430" y="341"/>
                </a:lnTo>
                <a:lnTo>
                  <a:pt x="537" y="233"/>
                </a:lnTo>
                <a:cubicBezTo>
                  <a:pt x="546" y="225"/>
                  <a:pt x="549" y="212"/>
                  <a:pt x="546" y="200"/>
                </a:cubicBezTo>
                <a:cubicBezTo>
                  <a:pt x="542" y="188"/>
                  <a:pt x="531" y="179"/>
                  <a:pt x="519" y="177"/>
                </a:cubicBezTo>
                <a:lnTo>
                  <a:pt x="370" y="155"/>
                </a:lnTo>
                <a:lnTo>
                  <a:pt x="303" y="1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4" name="文本框 323"/>
          <p:cNvSpPr txBox="1"/>
          <p:nvPr/>
        </p:nvSpPr>
        <p:spPr>
          <a:xfrm>
            <a:off x="6996240" y="5793840"/>
            <a:ext cx="4937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Increasing community activity and retention rate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5" name="文本框 324"/>
          <p:cNvSpPr txBox="1"/>
          <p:nvPr/>
        </p:nvSpPr>
        <p:spPr>
          <a:xfrm>
            <a:off x="6996240" y="6251040"/>
            <a:ext cx="4937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Promoting the healthy development of open source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6" name="文本框 325"/>
          <p:cNvSpPr txBox="1"/>
          <p:nvPr/>
        </p:nvSpPr>
        <p:spPr>
          <a:xfrm>
            <a:off x="6996240" y="6555960"/>
            <a:ext cx="174879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digital ecosystem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任意多边形 32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8" name="任意多边形 32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29" name="图片 328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30" name="图片 329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31" name="任意多边形 330"/>
          <p:cNvSpPr/>
          <p:nvPr/>
        </p:nvSpPr>
        <p:spPr>
          <a:xfrm>
            <a:off x="609480" y="146664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2" name="文本框 331"/>
          <p:cNvSpPr txBox="1"/>
          <p:nvPr/>
        </p:nvSpPr>
        <p:spPr>
          <a:xfrm>
            <a:off x="609480" y="755640"/>
            <a:ext cx="7166610" cy="664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4500" b="1" i="0" u="none" strike="noStrike">
                <a:solidFill>
                  <a:srgbClr val="FFFFFF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Summary and Outlook</a:t>
            </a:r>
            <a:endParaRPr lang="en-US" sz="4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3" name="文本框 332"/>
          <p:cNvSpPr txBox="1"/>
          <p:nvPr/>
        </p:nvSpPr>
        <p:spPr>
          <a:xfrm>
            <a:off x="609480" y="2404440"/>
            <a:ext cx="188595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FFFFFF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Project Summary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4" name="文本框 333"/>
          <p:cNvSpPr txBox="1"/>
          <p:nvPr/>
        </p:nvSpPr>
        <p:spPr>
          <a:xfrm>
            <a:off x="609480" y="2831760"/>
            <a:ext cx="7256780" cy="2076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en-US" altLang="zh-CN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Novice2Pror </a:t>
            </a:r>
            <a:r>
              <a:rPr lang="en-US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 is built on real open source behavioral data with AI Agent at its core,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5" name="文本框 334"/>
          <p:cNvSpPr txBox="1"/>
          <p:nvPr/>
        </p:nvSpPr>
        <p:spPr>
          <a:xfrm>
            <a:off x="609480" y="3146040"/>
            <a:ext cx="936117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deeply integrating learning, practice, and incentive mechanism to construct future-oriented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6" name="文本框 335"/>
          <p:cNvSpPr txBox="1"/>
          <p:nvPr/>
        </p:nvSpPr>
        <p:spPr>
          <a:xfrm>
            <a:off x="609480" y="3450960"/>
            <a:ext cx="51435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 source education and incentive infrastructure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7" name="任意多边形 336"/>
          <p:cNvSpPr/>
          <p:nvPr/>
        </p:nvSpPr>
        <p:spPr>
          <a:xfrm>
            <a:off x="609480" y="4497840"/>
            <a:ext cx="190800" cy="167040"/>
          </a:xfrm>
          <a:custGeom>
            <a:avLst/>
            <a:gdLst/>
            <a:ahLst/>
            <a:cxnLst/>
            <a:rect l="0" t="0" r="r" b="b"/>
            <a:pathLst>
              <a:path w="530" h="464">
                <a:moveTo>
                  <a:pt x="282" y="67"/>
                </a:moveTo>
                <a:cubicBezTo>
                  <a:pt x="201" y="67"/>
                  <a:pt x="131" y="120"/>
                  <a:pt x="108" y="193"/>
                </a:cubicBezTo>
                <a:cubicBezTo>
                  <a:pt x="142" y="176"/>
                  <a:pt x="183" y="166"/>
                  <a:pt x="224" y="166"/>
                </a:cubicBezTo>
                <a:lnTo>
                  <a:pt x="315" y="166"/>
                </a:lnTo>
                <a:cubicBezTo>
                  <a:pt x="324" y="166"/>
                  <a:pt x="332" y="173"/>
                  <a:pt x="332" y="182"/>
                </a:cubicBezTo>
                <a:cubicBezTo>
                  <a:pt x="332" y="191"/>
                  <a:pt x="324" y="199"/>
                  <a:pt x="315" y="199"/>
                </a:cubicBezTo>
                <a:lnTo>
                  <a:pt x="298" y="199"/>
                </a:lnTo>
                <a:lnTo>
                  <a:pt x="224" y="199"/>
                </a:lnTo>
                <a:cubicBezTo>
                  <a:pt x="207" y="199"/>
                  <a:pt x="190" y="201"/>
                  <a:pt x="174" y="204"/>
                </a:cubicBezTo>
                <a:cubicBezTo>
                  <a:pt x="146" y="211"/>
                  <a:pt x="122" y="221"/>
                  <a:pt x="99" y="236"/>
                </a:cubicBezTo>
                <a:cubicBezTo>
                  <a:pt x="39" y="277"/>
                  <a:pt x="0" y="346"/>
                  <a:pt x="0" y="423"/>
                </a:cubicBezTo>
                <a:lnTo>
                  <a:pt x="0" y="440"/>
                </a:lnTo>
                <a:cubicBezTo>
                  <a:pt x="0" y="453"/>
                  <a:pt x="11" y="464"/>
                  <a:pt x="25" y="464"/>
                </a:cubicBezTo>
                <a:cubicBezTo>
                  <a:pt x="38" y="464"/>
                  <a:pt x="49" y="453"/>
                  <a:pt x="49" y="440"/>
                </a:cubicBezTo>
                <a:lnTo>
                  <a:pt x="49" y="423"/>
                </a:lnTo>
                <a:cubicBezTo>
                  <a:pt x="49" y="373"/>
                  <a:pt x="71" y="328"/>
                  <a:pt x="105" y="296"/>
                </a:cubicBezTo>
                <a:cubicBezTo>
                  <a:pt x="126" y="374"/>
                  <a:pt x="198" y="431"/>
                  <a:pt x="282" y="431"/>
                </a:cubicBezTo>
                <a:lnTo>
                  <a:pt x="283" y="431"/>
                </a:lnTo>
                <a:cubicBezTo>
                  <a:pt x="420" y="431"/>
                  <a:pt x="530" y="296"/>
                  <a:pt x="530" y="129"/>
                </a:cubicBezTo>
                <a:cubicBezTo>
                  <a:pt x="530" y="85"/>
                  <a:pt x="522" y="43"/>
                  <a:pt x="508" y="6"/>
                </a:cubicBezTo>
                <a:cubicBezTo>
                  <a:pt x="506" y="-2"/>
                  <a:pt x="495" y="-1"/>
                  <a:pt x="491" y="6"/>
                </a:cubicBezTo>
                <a:cubicBezTo>
                  <a:pt x="472" y="42"/>
                  <a:pt x="434" y="67"/>
                  <a:pt x="389" y="67"/>
                </a:cubicBezTo>
                <a:lnTo>
                  <a:pt x="282" y="67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8" name="文本框 337"/>
          <p:cNvSpPr txBox="1"/>
          <p:nvPr/>
        </p:nvSpPr>
        <p:spPr>
          <a:xfrm>
            <a:off x="609480" y="4042800"/>
            <a:ext cx="20116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FFFFFF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Future Expansion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9" name="任意多边形 338"/>
          <p:cNvSpPr/>
          <p:nvPr/>
        </p:nvSpPr>
        <p:spPr>
          <a:xfrm>
            <a:off x="609480" y="4962240"/>
            <a:ext cx="143280" cy="190800"/>
          </a:xfrm>
          <a:custGeom>
            <a:avLst/>
            <a:gdLst/>
            <a:ahLst/>
            <a:cxnLst/>
            <a:rect l="0" t="0" r="r" b="b"/>
            <a:pathLst>
              <a:path w="398" h="530">
                <a:moveTo>
                  <a:pt x="49" y="0"/>
                </a:moveTo>
                <a:cubicBezTo>
                  <a:pt x="22" y="0"/>
                  <a:pt x="0" y="23"/>
                  <a:pt x="0" y="50"/>
                </a:cubicBezTo>
                <a:lnTo>
                  <a:pt x="0" y="481"/>
                </a:lnTo>
                <a:cubicBezTo>
                  <a:pt x="0" y="508"/>
                  <a:pt x="22" y="530"/>
                  <a:pt x="49" y="530"/>
                </a:cubicBezTo>
                <a:lnTo>
                  <a:pt x="150" y="530"/>
                </a:lnTo>
                <a:lnTo>
                  <a:pt x="150" y="448"/>
                </a:lnTo>
                <a:cubicBezTo>
                  <a:pt x="150" y="420"/>
                  <a:pt x="172" y="398"/>
                  <a:pt x="199" y="398"/>
                </a:cubicBezTo>
                <a:cubicBezTo>
                  <a:pt x="227" y="398"/>
                  <a:pt x="249" y="420"/>
                  <a:pt x="249" y="448"/>
                </a:cubicBezTo>
                <a:lnTo>
                  <a:pt x="249" y="530"/>
                </a:lnTo>
                <a:lnTo>
                  <a:pt x="348" y="530"/>
                </a:lnTo>
                <a:cubicBezTo>
                  <a:pt x="375" y="530"/>
                  <a:pt x="398" y="508"/>
                  <a:pt x="398" y="481"/>
                </a:cubicBezTo>
                <a:lnTo>
                  <a:pt x="398" y="50"/>
                </a:lnTo>
                <a:cubicBezTo>
                  <a:pt x="398" y="23"/>
                  <a:pt x="375" y="0"/>
                  <a:pt x="348" y="0"/>
                </a:cubicBezTo>
                <a:lnTo>
                  <a:pt x="49" y="0"/>
                </a:lnTo>
                <a:moveTo>
                  <a:pt x="66" y="249"/>
                </a:moveTo>
                <a:cubicBezTo>
                  <a:pt x="66" y="240"/>
                  <a:pt x="73" y="232"/>
                  <a:pt x="83" y="232"/>
                </a:cubicBezTo>
                <a:lnTo>
                  <a:pt x="117" y="232"/>
                </a:lnTo>
                <a:cubicBezTo>
                  <a:pt x="126" y="232"/>
                  <a:pt x="133" y="240"/>
                  <a:pt x="133" y="249"/>
                </a:cubicBezTo>
                <a:lnTo>
                  <a:pt x="133" y="282"/>
                </a:lnTo>
                <a:cubicBezTo>
                  <a:pt x="133" y="292"/>
                  <a:pt x="126" y="299"/>
                  <a:pt x="117" y="299"/>
                </a:cubicBezTo>
                <a:lnTo>
                  <a:pt x="83" y="299"/>
                </a:lnTo>
                <a:cubicBezTo>
                  <a:pt x="73" y="299"/>
                  <a:pt x="66" y="292"/>
                  <a:pt x="66" y="282"/>
                </a:cubicBezTo>
                <a:lnTo>
                  <a:pt x="66" y="249"/>
                </a:lnTo>
                <a:moveTo>
                  <a:pt x="183" y="232"/>
                </a:moveTo>
                <a:lnTo>
                  <a:pt x="216" y="232"/>
                </a:lnTo>
                <a:cubicBezTo>
                  <a:pt x="225" y="232"/>
                  <a:pt x="232" y="240"/>
                  <a:pt x="232" y="249"/>
                </a:cubicBezTo>
                <a:lnTo>
                  <a:pt x="232" y="282"/>
                </a:lnTo>
                <a:cubicBezTo>
                  <a:pt x="232" y="292"/>
                  <a:pt x="225" y="299"/>
                  <a:pt x="216" y="299"/>
                </a:cubicBezTo>
                <a:lnTo>
                  <a:pt x="183" y="299"/>
                </a:lnTo>
                <a:cubicBezTo>
                  <a:pt x="174" y="299"/>
                  <a:pt x="166" y="292"/>
                  <a:pt x="166" y="282"/>
                </a:cubicBezTo>
                <a:lnTo>
                  <a:pt x="166" y="249"/>
                </a:lnTo>
                <a:cubicBezTo>
                  <a:pt x="166" y="240"/>
                  <a:pt x="174" y="232"/>
                  <a:pt x="183" y="232"/>
                </a:cubicBezTo>
                <a:moveTo>
                  <a:pt x="265" y="249"/>
                </a:moveTo>
                <a:cubicBezTo>
                  <a:pt x="265" y="240"/>
                  <a:pt x="273" y="232"/>
                  <a:pt x="282" y="232"/>
                </a:cubicBezTo>
                <a:lnTo>
                  <a:pt x="315" y="232"/>
                </a:lnTo>
                <a:cubicBezTo>
                  <a:pt x="324" y="232"/>
                  <a:pt x="332" y="240"/>
                  <a:pt x="332" y="249"/>
                </a:cubicBezTo>
                <a:lnTo>
                  <a:pt x="332" y="282"/>
                </a:lnTo>
                <a:cubicBezTo>
                  <a:pt x="332" y="292"/>
                  <a:pt x="324" y="299"/>
                  <a:pt x="315" y="299"/>
                </a:cubicBezTo>
                <a:lnTo>
                  <a:pt x="282" y="299"/>
                </a:lnTo>
                <a:cubicBezTo>
                  <a:pt x="273" y="299"/>
                  <a:pt x="265" y="292"/>
                  <a:pt x="265" y="282"/>
                </a:cubicBezTo>
                <a:lnTo>
                  <a:pt x="265" y="249"/>
                </a:lnTo>
                <a:moveTo>
                  <a:pt x="83" y="100"/>
                </a:moveTo>
                <a:lnTo>
                  <a:pt x="117" y="100"/>
                </a:lnTo>
                <a:cubicBezTo>
                  <a:pt x="126" y="100"/>
                  <a:pt x="133" y="107"/>
                  <a:pt x="133" y="116"/>
                </a:cubicBezTo>
                <a:lnTo>
                  <a:pt x="133" y="149"/>
                </a:lnTo>
                <a:cubicBezTo>
                  <a:pt x="133" y="158"/>
                  <a:pt x="126" y="166"/>
                  <a:pt x="117" y="166"/>
                </a:cubicBezTo>
                <a:lnTo>
                  <a:pt x="83" y="166"/>
                </a:lnTo>
                <a:cubicBezTo>
                  <a:pt x="73" y="166"/>
                  <a:pt x="66" y="158"/>
                  <a:pt x="66" y="149"/>
                </a:cubicBezTo>
                <a:lnTo>
                  <a:pt x="66" y="116"/>
                </a:lnTo>
                <a:cubicBezTo>
                  <a:pt x="66" y="107"/>
                  <a:pt x="73" y="100"/>
                  <a:pt x="83" y="100"/>
                </a:cubicBezTo>
                <a:moveTo>
                  <a:pt x="166" y="116"/>
                </a:moveTo>
                <a:cubicBezTo>
                  <a:pt x="166" y="107"/>
                  <a:pt x="174" y="100"/>
                  <a:pt x="183" y="100"/>
                </a:cubicBezTo>
                <a:lnTo>
                  <a:pt x="216" y="100"/>
                </a:lnTo>
                <a:cubicBezTo>
                  <a:pt x="225" y="100"/>
                  <a:pt x="232" y="107"/>
                  <a:pt x="232" y="116"/>
                </a:cubicBezTo>
                <a:lnTo>
                  <a:pt x="232" y="149"/>
                </a:lnTo>
                <a:cubicBezTo>
                  <a:pt x="232" y="158"/>
                  <a:pt x="225" y="166"/>
                  <a:pt x="216" y="166"/>
                </a:cubicBezTo>
                <a:lnTo>
                  <a:pt x="183" y="166"/>
                </a:lnTo>
                <a:cubicBezTo>
                  <a:pt x="174" y="166"/>
                  <a:pt x="166" y="158"/>
                  <a:pt x="166" y="149"/>
                </a:cubicBezTo>
                <a:lnTo>
                  <a:pt x="166" y="116"/>
                </a:lnTo>
                <a:moveTo>
                  <a:pt x="282" y="100"/>
                </a:moveTo>
                <a:lnTo>
                  <a:pt x="315" y="100"/>
                </a:lnTo>
                <a:cubicBezTo>
                  <a:pt x="324" y="100"/>
                  <a:pt x="332" y="107"/>
                  <a:pt x="332" y="116"/>
                </a:cubicBezTo>
                <a:lnTo>
                  <a:pt x="332" y="149"/>
                </a:lnTo>
                <a:cubicBezTo>
                  <a:pt x="332" y="158"/>
                  <a:pt x="324" y="166"/>
                  <a:pt x="315" y="166"/>
                </a:cubicBezTo>
                <a:lnTo>
                  <a:pt x="282" y="166"/>
                </a:lnTo>
                <a:cubicBezTo>
                  <a:pt x="273" y="166"/>
                  <a:pt x="265" y="158"/>
                  <a:pt x="265" y="149"/>
                </a:cubicBezTo>
                <a:lnTo>
                  <a:pt x="265" y="116"/>
                </a:lnTo>
                <a:cubicBezTo>
                  <a:pt x="265" y="107"/>
                  <a:pt x="273" y="100"/>
                  <a:pt x="282" y="100"/>
                </a:cubicBez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0" name="文本框 339"/>
          <p:cNvSpPr txBox="1"/>
          <p:nvPr/>
        </p:nvSpPr>
        <p:spPr>
          <a:xfrm>
            <a:off x="952560" y="4470120"/>
            <a:ext cx="43205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Incorporate more languages and communities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1" name="任意多边形 340"/>
          <p:cNvSpPr/>
          <p:nvPr/>
        </p:nvSpPr>
        <p:spPr>
          <a:xfrm>
            <a:off x="621360" y="543852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241" y="6"/>
                </a:moveTo>
                <a:cubicBezTo>
                  <a:pt x="257" y="-2"/>
                  <a:pt x="274" y="-2"/>
                  <a:pt x="290" y="6"/>
                </a:cubicBezTo>
                <a:lnTo>
                  <a:pt x="516" y="110"/>
                </a:lnTo>
                <a:cubicBezTo>
                  <a:pt x="524" y="114"/>
                  <a:pt x="530" y="123"/>
                  <a:pt x="530" y="132"/>
                </a:cubicBezTo>
                <a:cubicBezTo>
                  <a:pt x="530" y="142"/>
                  <a:pt x="524" y="151"/>
                  <a:pt x="516" y="155"/>
                </a:cubicBezTo>
                <a:lnTo>
                  <a:pt x="290" y="259"/>
                </a:lnTo>
                <a:cubicBezTo>
                  <a:pt x="274" y="267"/>
                  <a:pt x="257" y="267"/>
                  <a:pt x="241" y="259"/>
                </a:cubicBezTo>
                <a:lnTo>
                  <a:pt x="14" y="155"/>
                </a:lnTo>
                <a:cubicBezTo>
                  <a:pt x="5" y="151"/>
                  <a:pt x="0" y="142"/>
                  <a:pt x="0" y="132"/>
                </a:cubicBezTo>
                <a:cubicBezTo>
                  <a:pt x="0" y="123"/>
                  <a:pt x="5" y="114"/>
                  <a:pt x="14" y="110"/>
                </a:cubicBezTo>
                <a:lnTo>
                  <a:pt x="241" y="6"/>
                </a:lnTo>
                <a:moveTo>
                  <a:pt x="461" y="217"/>
                </a:moveTo>
                <a:lnTo>
                  <a:pt x="516" y="242"/>
                </a:lnTo>
                <a:cubicBezTo>
                  <a:pt x="524" y="246"/>
                  <a:pt x="530" y="255"/>
                  <a:pt x="530" y="265"/>
                </a:cubicBezTo>
                <a:cubicBezTo>
                  <a:pt x="530" y="275"/>
                  <a:pt x="524" y="283"/>
                  <a:pt x="516" y="287"/>
                </a:cubicBezTo>
                <a:lnTo>
                  <a:pt x="290" y="392"/>
                </a:lnTo>
                <a:cubicBezTo>
                  <a:pt x="274" y="399"/>
                  <a:pt x="257" y="399"/>
                  <a:pt x="241" y="392"/>
                </a:cubicBezTo>
                <a:lnTo>
                  <a:pt x="14" y="287"/>
                </a:lnTo>
                <a:cubicBezTo>
                  <a:pt x="5" y="283"/>
                  <a:pt x="0" y="274"/>
                  <a:pt x="0" y="265"/>
                </a:cubicBezTo>
                <a:cubicBezTo>
                  <a:pt x="0" y="255"/>
                  <a:pt x="5" y="246"/>
                  <a:pt x="14" y="242"/>
                </a:cubicBezTo>
                <a:lnTo>
                  <a:pt x="69" y="217"/>
                </a:lnTo>
                <a:lnTo>
                  <a:pt x="227" y="289"/>
                </a:lnTo>
                <a:cubicBezTo>
                  <a:pt x="252" y="301"/>
                  <a:pt x="279" y="301"/>
                  <a:pt x="304" y="289"/>
                </a:cubicBezTo>
                <a:lnTo>
                  <a:pt x="461" y="217"/>
                </a:lnTo>
                <a:moveTo>
                  <a:pt x="304" y="422"/>
                </a:moveTo>
                <a:lnTo>
                  <a:pt x="461" y="349"/>
                </a:lnTo>
                <a:lnTo>
                  <a:pt x="516" y="375"/>
                </a:lnTo>
                <a:cubicBezTo>
                  <a:pt x="524" y="379"/>
                  <a:pt x="530" y="387"/>
                  <a:pt x="530" y="397"/>
                </a:cubicBezTo>
                <a:cubicBezTo>
                  <a:pt x="530" y="407"/>
                  <a:pt x="524" y="416"/>
                  <a:pt x="516" y="420"/>
                </a:cubicBezTo>
                <a:lnTo>
                  <a:pt x="290" y="525"/>
                </a:lnTo>
                <a:cubicBezTo>
                  <a:pt x="274" y="532"/>
                  <a:pt x="257" y="532"/>
                  <a:pt x="241" y="525"/>
                </a:cubicBezTo>
                <a:lnTo>
                  <a:pt x="14" y="420"/>
                </a:lnTo>
                <a:cubicBezTo>
                  <a:pt x="5" y="415"/>
                  <a:pt x="0" y="407"/>
                  <a:pt x="0" y="397"/>
                </a:cubicBezTo>
                <a:cubicBezTo>
                  <a:pt x="0" y="387"/>
                  <a:pt x="5" y="379"/>
                  <a:pt x="14" y="375"/>
                </a:cubicBezTo>
                <a:lnTo>
                  <a:pt x="69" y="349"/>
                </a:lnTo>
                <a:lnTo>
                  <a:pt x="227" y="422"/>
                </a:lnTo>
                <a:cubicBezTo>
                  <a:pt x="252" y="433"/>
                  <a:pt x="279" y="433"/>
                  <a:pt x="304" y="422"/>
                </a:cubicBez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2" name="文本框 341"/>
          <p:cNvSpPr txBox="1"/>
          <p:nvPr/>
        </p:nvSpPr>
        <p:spPr>
          <a:xfrm>
            <a:off x="905040" y="4946400"/>
            <a:ext cx="40119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Support enterprise-level OSPO scenarios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3" name="文本框 342"/>
          <p:cNvSpPr txBox="1"/>
          <p:nvPr/>
        </p:nvSpPr>
        <p:spPr>
          <a:xfrm>
            <a:off x="976320" y="5422680"/>
            <a:ext cx="30861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 source platform evolution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任意多边形 1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-360" y="0"/>
            <a:ext cx="2095920" cy="2095560"/>
          </a:xfrm>
          <a:custGeom>
            <a:avLst/>
            <a:gdLst/>
            <a:ahLst/>
            <a:cxnLst/>
            <a:rect l="0" t="0" r="r" b="b"/>
            <a:pathLst>
              <a:path w="5822" h="5821">
                <a:moveTo>
                  <a:pt x="5822" y="1852"/>
                </a:moveTo>
                <a:cubicBezTo>
                  <a:pt x="5822" y="1917"/>
                  <a:pt x="5821" y="1981"/>
                  <a:pt x="5818" y="2046"/>
                </a:cubicBezTo>
                <a:cubicBezTo>
                  <a:pt x="5814" y="2111"/>
                  <a:pt x="5810" y="2176"/>
                  <a:pt x="5803" y="2241"/>
                </a:cubicBezTo>
                <a:cubicBezTo>
                  <a:pt x="5797" y="2305"/>
                  <a:pt x="5789" y="2370"/>
                  <a:pt x="5779" y="2434"/>
                </a:cubicBezTo>
                <a:cubicBezTo>
                  <a:pt x="5770" y="2498"/>
                  <a:pt x="5759" y="2562"/>
                  <a:pt x="5746" y="2626"/>
                </a:cubicBezTo>
                <a:cubicBezTo>
                  <a:pt x="5733" y="2690"/>
                  <a:pt x="5719" y="2753"/>
                  <a:pt x="5703" y="2816"/>
                </a:cubicBezTo>
                <a:cubicBezTo>
                  <a:pt x="5688" y="2879"/>
                  <a:pt x="5670" y="2942"/>
                  <a:pt x="5651" y="3005"/>
                </a:cubicBezTo>
                <a:cubicBezTo>
                  <a:pt x="5633" y="3067"/>
                  <a:pt x="5612" y="3128"/>
                  <a:pt x="5590" y="3190"/>
                </a:cubicBezTo>
                <a:cubicBezTo>
                  <a:pt x="5568" y="3251"/>
                  <a:pt x="5545" y="3311"/>
                  <a:pt x="5520" y="3371"/>
                </a:cubicBezTo>
                <a:cubicBezTo>
                  <a:pt x="5495" y="3431"/>
                  <a:pt x="5469" y="3491"/>
                  <a:pt x="5441" y="3549"/>
                </a:cubicBezTo>
                <a:cubicBezTo>
                  <a:pt x="5414" y="3608"/>
                  <a:pt x="5384" y="3666"/>
                  <a:pt x="5354" y="3723"/>
                </a:cubicBezTo>
                <a:cubicBezTo>
                  <a:pt x="5323" y="3781"/>
                  <a:pt x="5291" y="3837"/>
                  <a:pt x="5258" y="3893"/>
                </a:cubicBezTo>
                <a:cubicBezTo>
                  <a:pt x="5224" y="3949"/>
                  <a:pt x="5190" y="4003"/>
                  <a:pt x="5153" y="4058"/>
                </a:cubicBezTo>
                <a:cubicBezTo>
                  <a:pt x="5117" y="4112"/>
                  <a:pt x="5080" y="4165"/>
                  <a:pt x="5041" y="4217"/>
                </a:cubicBezTo>
                <a:cubicBezTo>
                  <a:pt x="5003" y="4269"/>
                  <a:pt x="4963" y="4320"/>
                  <a:pt x="4921" y="4370"/>
                </a:cubicBezTo>
                <a:cubicBezTo>
                  <a:pt x="4880" y="4421"/>
                  <a:pt x="4838" y="4470"/>
                  <a:pt x="4794" y="4518"/>
                </a:cubicBezTo>
                <a:cubicBezTo>
                  <a:pt x="4751" y="4566"/>
                  <a:pt x="4706" y="4613"/>
                  <a:pt x="4660" y="4659"/>
                </a:cubicBezTo>
                <a:cubicBezTo>
                  <a:pt x="4614" y="4705"/>
                  <a:pt x="4567" y="4750"/>
                  <a:pt x="4519" y="4793"/>
                </a:cubicBezTo>
                <a:cubicBezTo>
                  <a:pt x="4471" y="4837"/>
                  <a:pt x="4422" y="4879"/>
                  <a:pt x="4371" y="4920"/>
                </a:cubicBezTo>
                <a:cubicBezTo>
                  <a:pt x="4321" y="4962"/>
                  <a:pt x="4270" y="5002"/>
                  <a:pt x="4218" y="5040"/>
                </a:cubicBezTo>
                <a:cubicBezTo>
                  <a:pt x="4166" y="5079"/>
                  <a:pt x="4113" y="5116"/>
                  <a:pt x="4059" y="5152"/>
                </a:cubicBezTo>
                <a:cubicBezTo>
                  <a:pt x="4004" y="5189"/>
                  <a:pt x="3950" y="5223"/>
                  <a:pt x="3894" y="5257"/>
                </a:cubicBezTo>
                <a:cubicBezTo>
                  <a:pt x="3838" y="5290"/>
                  <a:pt x="3782" y="5322"/>
                  <a:pt x="3724" y="5353"/>
                </a:cubicBezTo>
                <a:cubicBezTo>
                  <a:pt x="3667" y="5383"/>
                  <a:pt x="3609" y="5413"/>
                  <a:pt x="3550" y="5440"/>
                </a:cubicBezTo>
                <a:cubicBezTo>
                  <a:pt x="3492" y="5468"/>
                  <a:pt x="3432" y="5494"/>
                  <a:pt x="3372" y="5519"/>
                </a:cubicBezTo>
                <a:cubicBezTo>
                  <a:pt x="3312" y="5544"/>
                  <a:pt x="3252" y="5567"/>
                  <a:pt x="3191" y="5589"/>
                </a:cubicBezTo>
                <a:cubicBezTo>
                  <a:pt x="3129" y="5611"/>
                  <a:pt x="3068" y="5632"/>
                  <a:pt x="3006" y="5650"/>
                </a:cubicBezTo>
                <a:cubicBezTo>
                  <a:pt x="2943" y="5669"/>
                  <a:pt x="2880" y="5687"/>
                  <a:pt x="2817" y="5702"/>
                </a:cubicBezTo>
                <a:cubicBezTo>
                  <a:pt x="2754" y="5718"/>
                  <a:pt x="2691" y="5732"/>
                  <a:pt x="2627" y="5745"/>
                </a:cubicBezTo>
                <a:cubicBezTo>
                  <a:pt x="2563" y="5758"/>
                  <a:pt x="2499" y="5769"/>
                  <a:pt x="2435" y="5778"/>
                </a:cubicBezTo>
                <a:cubicBezTo>
                  <a:pt x="2371" y="5788"/>
                  <a:pt x="2306" y="5796"/>
                  <a:pt x="2242" y="5802"/>
                </a:cubicBezTo>
                <a:cubicBezTo>
                  <a:pt x="2177" y="5809"/>
                  <a:pt x="2112" y="5813"/>
                  <a:pt x="2047" y="5817"/>
                </a:cubicBezTo>
                <a:cubicBezTo>
                  <a:pt x="1982" y="5820"/>
                  <a:pt x="1918" y="5821"/>
                  <a:pt x="1853" y="5821"/>
                </a:cubicBezTo>
                <a:cubicBezTo>
                  <a:pt x="1788" y="5821"/>
                  <a:pt x="1723" y="5820"/>
                  <a:pt x="1658" y="5817"/>
                </a:cubicBezTo>
                <a:cubicBezTo>
                  <a:pt x="1593" y="5813"/>
                  <a:pt x="1528" y="5809"/>
                  <a:pt x="1464" y="5802"/>
                </a:cubicBezTo>
                <a:cubicBezTo>
                  <a:pt x="1399" y="5796"/>
                  <a:pt x="1334" y="5788"/>
                  <a:pt x="1270" y="5778"/>
                </a:cubicBezTo>
                <a:cubicBezTo>
                  <a:pt x="1206" y="5769"/>
                  <a:pt x="1142" y="5758"/>
                  <a:pt x="1078" y="5745"/>
                </a:cubicBezTo>
                <a:cubicBezTo>
                  <a:pt x="1015" y="5732"/>
                  <a:pt x="951" y="5718"/>
                  <a:pt x="888" y="5702"/>
                </a:cubicBezTo>
                <a:cubicBezTo>
                  <a:pt x="825" y="5687"/>
                  <a:pt x="763" y="5669"/>
                  <a:pt x="701" y="5650"/>
                </a:cubicBezTo>
                <a:cubicBezTo>
                  <a:pt x="638" y="5632"/>
                  <a:pt x="577" y="5611"/>
                  <a:pt x="516" y="5589"/>
                </a:cubicBezTo>
                <a:cubicBezTo>
                  <a:pt x="454" y="5567"/>
                  <a:pt x="394" y="5544"/>
                  <a:pt x="334" y="5519"/>
                </a:cubicBezTo>
                <a:cubicBezTo>
                  <a:pt x="274" y="5494"/>
                  <a:pt x="214" y="5468"/>
                  <a:pt x="156" y="5440"/>
                </a:cubicBezTo>
                <a:cubicBezTo>
                  <a:pt x="103" y="5416"/>
                  <a:pt x="52" y="5390"/>
                  <a:pt x="0" y="5363"/>
                </a:cubicBezTo>
                <a:lnTo>
                  <a:pt x="1" y="0"/>
                </a:lnTo>
                <a:lnTo>
                  <a:pt x="5364" y="0"/>
                </a:lnTo>
                <a:cubicBezTo>
                  <a:pt x="5391" y="51"/>
                  <a:pt x="5417" y="102"/>
                  <a:pt x="5441" y="155"/>
                </a:cubicBezTo>
                <a:cubicBezTo>
                  <a:pt x="5469" y="213"/>
                  <a:pt x="5495" y="273"/>
                  <a:pt x="5520" y="333"/>
                </a:cubicBezTo>
                <a:cubicBezTo>
                  <a:pt x="5545" y="393"/>
                  <a:pt x="5568" y="453"/>
                  <a:pt x="5590" y="515"/>
                </a:cubicBezTo>
                <a:cubicBezTo>
                  <a:pt x="5612" y="576"/>
                  <a:pt x="5633" y="637"/>
                  <a:pt x="5651" y="700"/>
                </a:cubicBezTo>
                <a:cubicBezTo>
                  <a:pt x="5670" y="762"/>
                  <a:pt x="5688" y="824"/>
                  <a:pt x="5703" y="887"/>
                </a:cubicBezTo>
                <a:cubicBezTo>
                  <a:pt x="5719" y="950"/>
                  <a:pt x="5733" y="1014"/>
                  <a:pt x="5746" y="1077"/>
                </a:cubicBezTo>
                <a:cubicBezTo>
                  <a:pt x="5759" y="1141"/>
                  <a:pt x="5770" y="1205"/>
                  <a:pt x="5779" y="1269"/>
                </a:cubicBezTo>
                <a:cubicBezTo>
                  <a:pt x="5789" y="1333"/>
                  <a:pt x="5797" y="1398"/>
                  <a:pt x="5803" y="1463"/>
                </a:cubicBezTo>
                <a:cubicBezTo>
                  <a:pt x="5810" y="1527"/>
                  <a:pt x="5814" y="1592"/>
                  <a:pt x="5818" y="1657"/>
                </a:cubicBezTo>
                <a:cubicBezTo>
                  <a:pt x="5821" y="1722"/>
                  <a:pt x="5822" y="1787"/>
                  <a:pt x="5822" y="185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10725120" y="5391000"/>
            <a:ext cx="1467000" cy="1467000"/>
          </a:xfrm>
          <a:custGeom>
            <a:avLst/>
            <a:gdLst/>
            <a:ahLst/>
            <a:cxnLst/>
            <a:rect l="0" t="0" r="r" b="b"/>
            <a:pathLst>
              <a:path w="4075" h="4075">
                <a:moveTo>
                  <a:pt x="4075" y="4075"/>
                </a:moveTo>
                <a:lnTo>
                  <a:pt x="90" y="4075"/>
                </a:lnTo>
                <a:cubicBezTo>
                  <a:pt x="80" y="4035"/>
                  <a:pt x="71" y="3994"/>
                  <a:pt x="63" y="3953"/>
                </a:cubicBezTo>
                <a:cubicBezTo>
                  <a:pt x="53" y="3900"/>
                  <a:pt x="43" y="3847"/>
                  <a:pt x="35" y="3793"/>
                </a:cubicBezTo>
                <a:cubicBezTo>
                  <a:pt x="27" y="3740"/>
                  <a:pt x="21" y="3686"/>
                  <a:pt x="16" y="3632"/>
                </a:cubicBezTo>
                <a:cubicBezTo>
                  <a:pt x="10" y="3579"/>
                  <a:pt x="6" y="3525"/>
                  <a:pt x="4" y="3470"/>
                </a:cubicBezTo>
                <a:cubicBezTo>
                  <a:pt x="1" y="3416"/>
                  <a:pt x="0" y="3362"/>
                  <a:pt x="0" y="3307"/>
                </a:cubicBezTo>
                <a:cubicBezTo>
                  <a:pt x="0" y="3253"/>
                  <a:pt x="1" y="3199"/>
                  <a:pt x="4" y="3145"/>
                </a:cubicBezTo>
                <a:cubicBezTo>
                  <a:pt x="6" y="3091"/>
                  <a:pt x="10" y="3037"/>
                  <a:pt x="16" y="2983"/>
                </a:cubicBezTo>
                <a:cubicBezTo>
                  <a:pt x="21" y="2929"/>
                  <a:pt x="27" y="2875"/>
                  <a:pt x="35" y="2822"/>
                </a:cubicBezTo>
                <a:cubicBezTo>
                  <a:pt x="43" y="2768"/>
                  <a:pt x="53" y="2715"/>
                  <a:pt x="63" y="2662"/>
                </a:cubicBezTo>
                <a:cubicBezTo>
                  <a:pt x="74" y="2609"/>
                  <a:pt x="86" y="2556"/>
                  <a:pt x="99" y="2504"/>
                </a:cubicBezTo>
                <a:cubicBezTo>
                  <a:pt x="112" y="2451"/>
                  <a:pt x="126" y="2399"/>
                  <a:pt x="142" y="2347"/>
                </a:cubicBezTo>
                <a:cubicBezTo>
                  <a:pt x="158" y="2295"/>
                  <a:pt x="175" y="2244"/>
                  <a:pt x="193" y="2193"/>
                </a:cubicBezTo>
                <a:cubicBezTo>
                  <a:pt x="211" y="2142"/>
                  <a:pt x="231" y="2092"/>
                  <a:pt x="251" y="2042"/>
                </a:cubicBezTo>
                <a:cubicBezTo>
                  <a:pt x="272" y="1992"/>
                  <a:pt x="294" y="1942"/>
                  <a:pt x="317" y="1893"/>
                </a:cubicBezTo>
                <a:cubicBezTo>
                  <a:pt x="340" y="1844"/>
                  <a:pt x="365" y="1796"/>
                  <a:pt x="390" y="1748"/>
                </a:cubicBezTo>
                <a:cubicBezTo>
                  <a:pt x="416" y="1700"/>
                  <a:pt x="442" y="1653"/>
                  <a:pt x="470" y="1607"/>
                </a:cubicBezTo>
                <a:cubicBezTo>
                  <a:pt x="498" y="1560"/>
                  <a:pt x="527" y="1515"/>
                  <a:pt x="557" y="1470"/>
                </a:cubicBezTo>
                <a:cubicBezTo>
                  <a:pt x="587" y="1425"/>
                  <a:pt x="618" y="1381"/>
                  <a:pt x="650" y="1337"/>
                </a:cubicBezTo>
                <a:cubicBezTo>
                  <a:pt x="683" y="1294"/>
                  <a:pt x="716" y="1251"/>
                  <a:pt x="750" y="1209"/>
                </a:cubicBezTo>
                <a:cubicBezTo>
                  <a:pt x="786" y="1167"/>
                  <a:pt x="821" y="1126"/>
                  <a:pt x="857" y="1086"/>
                </a:cubicBezTo>
                <a:cubicBezTo>
                  <a:pt x="894" y="1046"/>
                  <a:pt x="931" y="1007"/>
                  <a:pt x="969" y="969"/>
                </a:cubicBezTo>
                <a:cubicBezTo>
                  <a:pt x="1008" y="930"/>
                  <a:pt x="1047" y="893"/>
                  <a:pt x="1087" y="857"/>
                </a:cubicBezTo>
                <a:cubicBezTo>
                  <a:pt x="1127" y="820"/>
                  <a:pt x="1168" y="785"/>
                  <a:pt x="1210" y="751"/>
                </a:cubicBezTo>
                <a:cubicBezTo>
                  <a:pt x="1252" y="716"/>
                  <a:pt x="1294" y="683"/>
                  <a:pt x="1338" y="651"/>
                </a:cubicBezTo>
                <a:cubicBezTo>
                  <a:pt x="1381" y="619"/>
                  <a:pt x="1425" y="587"/>
                  <a:pt x="1470" y="557"/>
                </a:cubicBezTo>
                <a:cubicBezTo>
                  <a:pt x="1515" y="527"/>
                  <a:pt x="1561" y="498"/>
                  <a:pt x="1608" y="470"/>
                </a:cubicBezTo>
                <a:cubicBezTo>
                  <a:pt x="1654" y="443"/>
                  <a:pt x="1701" y="416"/>
                  <a:pt x="1749" y="390"/>
                </a:cubicBezTo>
                <a:cubicBezTo>
                  <a:pt x="1797" y="365"/>
                  <a:pt x="1845" y="341"/>
                  <a:pt x="1894" y="317"/>
                </a:cubicBezTo>
                <a:cubicBezTo>
                  <a:pt x="1943" y="294"/>
                  <a:pt x="1992" y="272"/>
                  <a:pt x="2042" y="252"/>
                </a:cubicBezTo>
                <a:cubicBezTo>
                  <a:pt x="2092" y="231"/>
                  <a:pt x="2143" y="211"/>
                  <a:pt x="2194" y="193"/>
                </a:cubicBezTo>
                <a:cubicBezTo>
                  <a:pt x="2245" y="175"/>
                  <a:pt x="2296" y="158"/>
                  <a:pt x="2348" y="142"/>
                </a:cubicBezTo>
                <a:cubicBezTo>
                  <a:pt x="2400" y="127"/>
                  <a:pt x="2452" y="112"/>
                  <a:pt x="2504" y="99"/>
                </a:cubicBezTo>
                <a:cubicBezTo>
                  <a:pt x="2557" y="86"/>
                  <a:pt x="2610" y="74"/>
                  <a:pt x="2663" y="63"/>
                </a:cubicBezTo>
                <a:cubicBezTo>
                  <a:pt x="2716" y="53"/>
                  <a:pt x="2769" y="44"/>
                  <a:pt x="2823" y="36"/>
                </a:cubicBezTo>
                <a:cubicBezTo>
                  <a:pt x="2876" y="28"/>
                  <a:pt x="2930" y="21"/>
                  <a:pt x="2984" y="16"/>
                </a:cubicBezTo>
                <a:cubicBezTo>
                  <a:pt x="3038" y="11"/>
                  <a:pt x="3092" y="7"/>
                  <a:pt x="3146" y="4"/>
                </a:cubicBezTo>
                <a:cubicBezTo>
                  <a:pt x="3200" y="1"/>
                  <a:pt x="3254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7"/>
                  <a:pt x="3578" y="11"/>
                  <a:pt x="3632" y="16"/>
                </a:cubicBezTo>
                <a:cubicBezTo>
                  <a:pt x="3686" y="21"/>
                  <a:pt x="3740" y="28"/>
                  <a:pt x="3793" y="36"/>
                </a:cubicBezTo>
                <a:cubicBezTo>
                  <a:pt x="3847" y="44"/>
                  <a:pt x="3900" y="53"/>
                  <a:pt x="3953" y="63"/>
                </a:cubicBezTo>
                <a:cubicBezTo>
                  <a:pt x="3994" y="72"/>
                  <a:pt x="4035" y="80"/>
                  <a:pt x="4075" y="90"/>
                </a:cubicBezTo>
                <a:lnTo>
                  <a:pt x="4075" y="4075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647640" y="1623960"/>
            <a:ext cx="5291280" cy="3057840"/>
          </a:xfrm>
          <a:custGeom>
            <a:avLst/>
            <a:gdLst/>
            <a:ahLst/>
            <a:cxnLst/>
            <a:rect l="0" t="0" r="r" b="b"/>
            <a:pathLst>
              <a:path w="14698" h="8494">
                <a:moveTo>
                  <a:pt x="0" y="8083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2"/>
                  <a:pt x="296" y="0"/>
                  <a:pt x="317" y="0"/>
                </a:cubicBezTo>
                <a:lnTo>
                  <a:pt x="14288" y="0"/>
                </a:lnTo>
                <a:cubicBezTo>
                  <a:pt x="14315" y="0"/>
                  <a:pt x="14342" y="2"/>
                  <a:pt x="14368" y="8"/>
                </a:cubicBezTo>
                <a:cubicBezTo>
                  <a:pt x="14395" y="13"/>
                  <a:pt x="14420" y="21"/>
                  <a:pt x="14445" y="31"/>
                </a:cubicBezTo>
                <a:cubicBezTo>
                  <a:pt x="14470" y="41"/>
                  <a:pt x="14494" y="54"/>
                  <a:pt x="14516" y="69"/>
                </a:cubicBezTo>
                <a:cubicBezTo>
                  <a:pt x="14538" y="84"/>
                  <a:pt x="14559" y="101"/>
                  <a:pt x="14578" y="120"/>
                </a:cubicBezTo>
                <a:cubicBezTo>
                  <a:pt x="14597" y="139"/>
                  <a:pt x="14614" y="160"/>
                  <a:pt x="14629" y="182"/>
                </a:cubicBezTo>
                <a:cubicBezTo>
                  <a:pt x="14644" y="204"/>
                  <a:pt x="14657" y="228"/>
                  <a:pt x="14667" y="253"/>
                </a:cubicBezTo>
                <a:cubicBezTo>
                  <a:pt x="14677" y="278"/>
                  <a:pt x="14685" y="303"/>
                  <a:pt x="14690" y="330"/>
                </a:cubicBezTo>
                <a:cubicBezTo>
                  <a:pt x="14696" y="356"/>
                  <a:pt x="14698" y="383"/>
                  <a:pt x="14698" y="410"/>
                </a:cubicBezTo>
                <a:lnTo>
                  <a:pt x="14698" y="8083"/>
                </a:lnTo>
                <a:cubicBezTo>
                  <a:pt x="14698" y="8110"/>
                  <a:pt x="14696" y="8136"/>
                  <a:pt x="14690" y="8163"/>
                </a:cubicBezTo>
                <a:cubicBezTo>
                  <a:pt x="14685" y="8189"/>
                  <a:pt x="14677" y="8215"/>
                  <a:pt x="14667" y="8241"/>
                </a:cubicBezTo>
                <a:cubicBezTo>
                  <a:pt x="14657" y="8265"/>
                  <a:pt x="14644" y="8289"/>
                  <a:pt x="14629" y="8312"/>
                </a:cubicBezTo>
                <a:cubicBezTo>
                  <a:pt x="14614" y="8334"/>
                  <a:pt x="14597" y="8355"/>
                  <a:pt x="14578" y="8374"/>
                </a:cubicBezTo>
                <a:cubicBezTo>
                  <a:pt x="14559" y="8393"/>
                  <a:pt x="14538" y="8410"/>
                  <a:pt x="14516" y="8425"/>
                </a:cubicBezTo>
                <a:cubicBezTo>
                  <a:pt x="14494" y="8440"/>
                  <a:pt x="14470" y="8452"/>
                  <a:pt x="14445" y="8463"/>
                </a:cubicBezTo>
                <a:cubicBezTo>
                  <a:pt x="14420" y="8473"/>
                  <a:pt x="14395" y="8481"/>
                  <a:pt x="14368" y="8486"/>
                </a:cubicBezTo>
                <a:cubicBezTo>
                  <a:pt x="14342" y="8491"/>
                  <a:pt x="14315" y="8494"/>
                  <a:pt x="14288" y="8494"/>
                </a:cubicBezTo>
                <a:lnTo>
                  <a:pt x="317" y="8494"/>
                </a:lnTo>
                <a:cubicBezTo>
                  <a:pt x="296" y="8494"/>
                  <a:pt x="276" y="8491"/>
                  <a:pt x="255" y="8486"/>
                </a:cubicBezTo>
                <a:cubicBezTo>
                  <a:pt x="235" y="8481"/>
                  <a:pt x="215" y="8473"/>
                  <a:pt x="196" y="8463"/>
                </a:cubicBezTo>
                <a:cubicBezTo>
                  <a:pt x="176" y="8452"/>
                  <a:pt x="158" y="8440"/>
                  <a:pt x="141" y="8425"/>
                </a:cubicBezTo>
                <a:cubicBezTo>
                  <a:pt x="123" y="8410"/>
                  <a:pt x="107" y="8393"/>
                  <a:pt x="93" y="8374"/>
                </a:cubicBezTo>
                <a:cubicBezTo>
                  <a:pt x="78" y="8355"/>
                  <a:pt x="65" y="8334"/>
                  <a:pt x="53" y="8312"/>
                </a:cubicBezTo>
                <a:cubicBezTo>
                  <a:pt x="42" y="8289"/>
                  <a:pt x="32" y="8265"/>
                  <a:pt x="24" y="8241"/>
                </a:cubicBezTo>
                <a:cubicBezTo>
                  <a:pt x="16" y="8215"/>
                  <a:pt x="10" y="8189"/>
                  <a:pt x="6" y="8163"/>
                </a:cubicBezTo>
                <a:cubicBezTo>
                  <a:pt x="2" y="8136"/>
                  <a:pt x="0" y="8110"/>
                  <a:pt x="0" y="8083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738720" y="1628640"/>
            <a:ext cx="5154120" cy="71640"/>
          </a:xfrm>
          <a:custGeom>
            <a:avLst/>
            <a:gdLst/>
            <a:ahLst/>
            <a:cxnLst/>
            <a:rect l="0" t="0" r="r" b="b"/>
            <a:pathLst>
              <a:path w="14317" h="199">
                <a:moveTo>
                  <a:pt x="14236" y="199"/>
                </a:moveTo>
                <a:lnTo>
                  <a:pt x="1437" y="199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14035" y="0"/>
                </a:lnTo>
                <a:cubicBezTo>
                  <a:pt x="14088" y="0"/>
                  <a:pt x="14138" y="10"/>
                  <a:pt x="14187" y="30"/>
                </a:cubicBezTo>
                <a:cubicBezTo>
                  <a:pt x="14236" y="50"/>
                  <a:pt x="14279" y="79"/>
                  <a:pt x="14316" y="116"/>
                </a:cubicBezTo>
                <a:cubicBezTo>
                  <a:pt x="14316" y="117"/>
                  <a:pt x="14317" y="117"/>
                  <a:pt x="14317" y="117"/>
                </a:cubicBezTo>
                <a:lnTo>
                  <a:pt x="14236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738720" y="4605120"/>
            <a:ext cx="5154120" cy="72000"/>
          </a:xfrm>
          <a:custGeom>
            <a:avLst/>
            <a:gdLst/>
            <a:ahLst/>
            <a:cxnLst/>
            <a:rect l="0" t="0" r="r" b="b"/>
            <a:pathLst>
              <a:path w="14317" h="200">
                <a:moveTo>
                  <a:pt x="1437" y="0"/>
                </a:moveTo>
                <a:lnTo>
                  <a:pt x="14236" y="0"/>
                </a:lnTo>
                <a:lnTo>
                  <a:pt x="14317" y="81"/>
                </a:lnTo>
                <a:lnTo>
                  <a:pt x="14316" y="82"/>
                </a:lnTo>
                <a:cubicBezTo>
                  <a:pt x="14279" y="120"/>
                  <a:pt x="14236" y="148"/>
                  <a:pt x="14187" y="168"/>
                </a:cubicBezTo>
                <a:cubicBezTo>
                  <a:pt x="14138" y="189"/>
                  <a:pt x="14088" y="200"/>
                  <a:pt x="14035" y="200"/>
                </a:cubicBezTo>
                <a:lnTo>
                  <a:pt x="64" y="200"/>
                </a:lnTo>
                <a:cubicBezTo>
                  <a:pt x="42" y="200"/>
                  <a:pt x="21" y="193"/>
                  <a:pt x="0" y="181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5862600" y="1670400"/>
            <a:ext cx="71640" cy="2964600"/>
          </a:xfrm>
          <a:custGeom>
            <a:avLst/>
            <a:gdLst/>
            <a:ahLst/>
            <a:cxnLst/>
            <a:rect l="0" t="0" r="r" b="b"/>
            <a:pathLst>
              <a:path w="199" h="8235">
                <a:moveTo>
                  <a:pt x="0" y="8153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7"/>
                  <a:pt x="199" y="228"/>
                  <a:pt x="199" y="281"/>
                </a:cubicBezTo>
                <a:lnTo>
                  <a:pt x="199" y="7955"/>
                </a:lnTo>
                <a:cubicBezTo>
                  <a:pt x="199" y="8007"/>
                  <a:pt x="189" y="8058"/>
                  <a:pt x="169" y="8107"/>
                </a:cubicBezTo>
                <a:cubicBezTo>
                  <a:pt x="149" y="8155"/>
                  <a:pt x="120" y="8198"/>
                  <a:pt x="83" y="8235"/>
                </a:cubicBezTo>
                <a:lnTo>
                  <a:pt x="0" y="8153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85440" y="1635120"/>
            <a:ext cx="72000" cy="3035160"/>
          </a:xfrm>
          <a:custGeom>
            <a:avLst/>
            <a:gdLst/>
            <a:ahLst/>
            <a:cxnLst/>
            <a:rect l="0" t="0" r="r" b="b"/>
            <a:pathLst>
              <a:path w="200" h="8431">
                <a:moveTo>
                  <a:pt x="200" y="7"/>
                </a:moveTo>
                <a:lnTo>
                  <a:pt x="200" y="8425"/>
                </a:lnTo>
                <a:lnTo>
                  <a:pt x="148" y="8431"/>
                </a:lnTo>
                <a:cubicBezTo>
                  <a:pt x="143" y="8428"/>
                  <a:pt x="137" y="8424"/>
                  <a:pt x="131" y="8419"/>
                </a:cubicBezTo>
                <a:cubicBezTo>
                  <a:pt x="105" y="8399"/>
                  <a:pt x="82" y="8371"/>
                  <a:pt x="62" y="8333"/>
                </a:cubicBezTo>
                <a:cubicBezTo>
                  <a:pt x="43" y="8296"/>
                  <a:pt x="27" y="8253"/>
                  <a:pt x="17" y="8205"/>
                </a:cubicBezTo>
                <a:cubicBezTo>
                  <a:pt x="6" y="8156"/>
                  <a:pt x="0" y="8105"/>
                  <a:pt x="0" y="8052"/>
                </a:cubicBezTo>
                <a:lnTo>
                  <a:pt x="0" y="379"/>
                </a:lnTo>
                <a:cubicBezTo>
                  <a:pt x="0" y="326"/>
                  <a:pt x="6" y="275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8"/>
                  <a:pt x="143" y="4"/>
                  <a:pt x="148" y="0"/>
                </a:cubicBezTo>
                <a:lnTo>
                  <a:pt x="200" y="7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09480" y="700920"/>
            <a:ext cx="927887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Project Background and Problem Motivation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" name="任意多边形 26"/>
          <p:cNvSpPr/>
          <p:nvPr/>
        </p:nvSpPr>
        <p:spPr>
          <a:xfrm>
            <a:off x="914040" y="2438280"/>
            <a:ext cx="191160" cy="190800"/>
          </a:xfrm>
          <a:custGeom>
            <a:avLst/>
            <a:gdLst/>
            <a:ahLst/>
            <a:cxnLst/>
            <a:rect l="0" t="0" r="r" b="b"/>
            <a:pathLst>
              <a:path w="531" h="530">
                <a:moveTo>
                  <a:pt x="60" y="199"/>
                </a:moveTo>
                <a:lnTo>
                  <a:pt x="70" y="216"/>
                </a:lnTo>
                <a:cubicBezTo>
                  <a:pt x="78" y="231"/>
                  <a:pt x="92" y="242"/>
                  <a:pt x="109" y="247"/>
                </a:cubicBezTo>
                <a:lnTo>
                  <a:pt x="169" y="264"/>
                </a:lnTo>
                <a:cubicBezTo>
                  <a:pt x="187" y="269"/>
                  <a:pt x="199" y="285"/>
                  <a:pt x="199" y="304"/>
                </a:cubicBezTo>
                <a:lnTo>
                  <a:pt x="199" y="345"/>
                </a:lnTo>
                <a:cubicBezTo>
                  <a:pt x="199" y="357"/>
                  <a:pt x="205" y="367"/>
                  <a:pt x="215" y="373"/>
                </a:cubicBezTo>
                <a:cubicBezTo>
                  <a:pt x="226" y="378"/>
                  <a:pt x="232" y="388"/>
                  <a:pt x="232" y="400"/>
                </a:cubicBezTo>
                <a:lnTo>
                  <a:pt x="232" y="440"/>
                </a:lnTo>
                <a:cubicBezTo>
                  <a:pt x="232" y="456"/>
                  <a:pt x="247" y="468"/>
                  <a:pt x="263" y="463"/>
                </a:cubicBezTo>
                <a:cubicBezTo>
                  <a:pt x="280" y="459"/>
                  <a:pt x="292" y="445"/>
                  <a:pt x="297" y="428"/>
                </a:cubicBezTo>
                <a:lnTo>
                  <a:pt x="300" y="417"/>
                </a:lnTo>
                <a:cubicBezTo>
                  <a:pt x="304" y="399"/>
                  <a:pt x="315" y="384"/>
                  <a:pt x="331" y="375"/>
                </a:cubicBezTo>
                <a:lnTo>
                  <a:pt x="339" y="371"/>
                </a:lnTo>
                <a:cubicBezTo>
                  <a:pt x="355" y="361"/>
                  <a:pt x="364" y="344"/>
                  <a:pt x="364" y="327"/>
                </a:cubicBezTo>
                <a:lnTo>
                  <a:pt x="364" y="318"/>
                </a:lnTo>
                <a:cubicBezTo>
                  <a:pt x="364" y="305"/>
                  <a:pt x="359" y="292"/>
                  <a:pt x="350" y="283"/>
                </a:cubicBezTo>
                <a:lnTo>
                  <a:pt x="346" y="279"/>
                </a:lnTo>
                <a:cubicBezTo>
                  <a:pt x="336" y="270"/>
                  <a:pt x="324" y="264"/>
                  <a:pt x="311" y="264"/>
                </a:cubicBezTo>
                <a:lnTo>
                  <a:pt x="266" y="264"/>
                </a:lnTo>
                <a:cubicBezTo>
                  <a:pt x="255" y="264"/>
                  <a:pt x="243" y="261"/>
                  <a:pt x="233" y="256"/>
                </a:cubicBezTo>
                <a:lnTo>
                  <a:pt x="198" y="235"/>
                </a:lnTo>
                <a:cubicBezTo>
                  <a:pt x="193" y="233"/>
                  <a:pt x="190" y="229"/>
                  <a:pt x="188" y="224"/>
                </a:cubicBezTo>
                <a:cubicBezTo>
                  <a:pt x="185" y="214"/>
                  <a:pt x="189" y="203"/>
                  <a:pt x="199" y="198"/>
                </a:cubicBezTo>
                <a:lnTo>
                  <a:pt x="205" y="195"/>
                </a:lnTo>
                <a:cubicBezTo>
                  <a:pt x="212" y="192"/>
                  <a:pt x="220" y="191"/>
                  <a:pt x="227" y="194"/>
                </a:cubicBezTo>
                <a:lnTo>
                  <a:pt x="251" y="202"/>
                </a:lnTo>
                <a:cubicBezTo>
                  <a:pt x="259" y="205"/>
                  <a:pt x="268" y="201"/>
                  <a:pt x="273" y="194"/>
                </a:cubicBezTo>
                <a:cubicBezTo>
                  <a:pt x="278" y="187"/>
                  <a:pt x="278" y="177"/>
                  <a:pt x="272" y="170"/>
                </a:cubicBezTo>
                <a:lnTo>
                  <a:pt x="258" y="154"/>
                </a:lnTo>
                <a:cubicBezTo>
                  <a:pt x="248" y="141"/>
                  <a:pt x="248" y="123"/>
                  <a:pt x="258" y="111"/>
                </a:cubicBezTo>
                <a:lnTo>
                  <a:pt x="275" y="92"/>
                </a:lnTo>
                <a:cubicBezTo>
                  <a:pt x="284" y="81"/>
                  <a:pt x="285" y="66"/>
                  <a:pt x="278" y="54"/>
                </a:cubicBezTo>
                <a:lnTo>
                  <a:pt x="276" y="50"/>
                </a:lnTo>
                <a:cubicBezTo>
                  <a:pt x="272" y="50"/>
                  <a:pt x="269" y="49"/>
                  <a:pt x="265" y="49"/>
                </a:cubicBezTo>
                <a:cubicBezTo>
                  <a:pt x="169" y="49"/>
                  <a:pt x="88" y="112"/>
                  <a:pt x="60" y="199"/>
                </a:cubicBezTo>
                <a:moveTo>
                  <a:pt x="481" y="264"/>
                </a:moveTo>
                <a:cubicBezTo>
                  <a:pt x="481" y="226"/>
                  <a:pt x="471" y="191"/>
                  <a:pt x="454" y="160"/>
                </a:cubicBezTo>
                <a:lnTo>
                  <a:pt x="427" y="170"/>
                </a:lnTo>
                <a:cubicBezTo>
                  <a:pt x="411" y="177"/>
                  <a:pt x="403" y="195"/>
                  <a:pt x="408" y="211"/>
                </a:cubicBezTo>
                <a:lnTo>
                  <a:pt x="426" y="264"/>
                </a:lnTo>
                <a:cubicBezTo>
                  <a:pt x="429" y="274"/>
                  <a:pt x="438" y="283"/>
                  <a:pt x="449" y="285"/>
                </a:cubicBezTo>
                <a:lnTo>
                  <a:pt x="479" y="293"/>
                </a:lnTo>
                <a:cubicBezTo>
                  <a:pt x="480" y="284"/>
                  <a:pt x="481" y="274"/>
                  <a:pt x="481" y="264"/>
                </a:cubicBezTo>
                <a:moveTo>
                  <a:pt x="0" y="264"/>
                </a:moveTo>
                <a:cubicBezTo>
                  <a:pt x="0" y="247"/>
                  <a:pt x="2" y="230"/>
                  <a:pt x="6" y="213"/>
                </a:cubicBezTo>
                <a:cubicBezTo>
                  <a:pt x="9" y="196"/>
                  <a:pt x="14" y="179"/>
                  <a:pt x="21" y="163"/>
                </a:cubicBezTo>
                <a:cubicBezTo>
                  <a:pt x="27" y="147"/>
                  <a:pt x="35" y="132"/>
                  <a:pt x="45" y="117"/>
                </a:cubicBezTo>
                <a:cubicBezTo>
                  <a:pt x="55" y="103"/>
                  <a:pt x="66" y="90"/>
                  <a:pt x="78" y="77"/>
                </a:cubicBezTo>
                <a:cubicBezTo>
                  <a:pt x="90" y="65"/>
                  <a:pt x="104" y="54"/>
                  <a:pt x="118" y="44"/>
                </a:cubicBezTo>
                <a:cubicBezTo>
                  <a:pt x="133" y="35"/>
                  <a:pt x="148" y="27"/>
                  <a:pt x="164" y="20"/>
                </a:cubicBezTo>
                <a:cubicBezTo>
                  <a:pt x="180" y="13"/>
                  <a:pt x="196" y="8"/>
                  <a:pt x="213" y="5"/>
                </a:cubicBezTo>
                <a:cubicBezTo>
                  <a:pt x="231" y="2"/>
                  <a:pt x="248" y="0"/>
                  <a:pt x="265" y="0"/>
                </a:cubicBezTo>
                <a:cubicBezTo>
                  <a:pt x="282" y="0"/>
                  <a:pt x="300" y="2"/>
                  <a:pt x="317" y="5"/>
                </a:cubicBezTo>
                <a:cubicBezTo>
                  <a:pt x="334" y="8"/>
                  <a:pt x="350" y="13"/>
                  <a:pt x="366" y="20"/>
                </a:cubicBezTo>
                <a:cubicBezTo>
                  <a:pt x="383" y="27"/>
                  <a:pt x="399" y="35"/>
                  <a:pt x="413" y="44"/>
                </a:cubicBezTo>
                <a:cubicBezTo>
                  <a:pt x="428" y="54"/>
                  <a:pt x="441" y="65"/>
                  <a:pt x="453" y="77"/>
                </a:cubicBezTo>
                <a:cubicBezTo>
                  <a:pt x="465" y="90"/>
                  <a:pt x="476" y="103"/>
                  <a:pt x="486" y="117"/>
                </a:cubicBezTo>
                <a:cubicBezTo>
                  <a:pt x="496" y="132"/>
                  <a:pt x="504" y="147"/>
                  <a:pt x="511" y="163"/>
                </a:cubicBezTo>
                <a:cubicBezTo>
                  <a:pt x="517" y="179"/>
                  <a:pt x="522" y="196"/>
                  <a:pt x="526" y="213"/>
                </a:cubicBezTo>
                <a:cubicBezTo>
                  <a:pt x="529" y="230"/>
                  <a:pt x="531" y="247"/>
                  <a:pt x="531" y="264"/>
                </a:cubicBezTo>
                <a:cubicBezTo>
                  <a:pt x="531" y="282"/>
                  <a:pt x="529" y="299"/>
                  <a:pt x="526" y="316"/>
                </a:cubicBezTo>
                <a:cubicBezTo>
                  <a:pt x="522" y="333"/>
                  <a:pt x="517" y="350"/>
                  <a:pt x="511" y="366"/>
                </a:cubicBezTo>
                <a:cubicBezTo>
                  <a:pt x="504" y="383"/>
                  <a:pt x="496" y="398"/>
                  <a:pt x="486" y="412"/>
                </a:cubicBezTo>
                <a:cubicBezTo>
                  <a:pt x="476" y="427"/>
                  <a:pt x="465" y="440"/>
                  <a:pt x="453" y="453"/>
                </a:cubicBezTo>
                <a:cubicBezTo>
                  <a:pt x="441" y="465"/>
                  <a:pt x="428" y="476"/>
                  <a:pt x="413" y="485"/>
                </a:cubicBezTo>
                <a:cubicBezTo>
                  <a:pt x="399" y="495"/>
                  <a:pt x="383" y="503"/>
                  <a:pt x="366" y="510"/>
                </a:cubicBezTo>
                <a:cubicBezTo>
                  <a:pt x="350" y="517"/>
                  <a:pt x="334" y="522"/>
                  <a:pt x="317" y="525"/>
                </a:cubicBezTo>
                <a:cubicBezTo>
                  <a:pt x="300" y="528"/>
                  <a:pt x="282" y="530"/>
                  <a:pt x="265" y="530"/>
                </a:cubicBezTo>
                <a:cubicBezTo>
                  <a:pt x="248" y="530"/>
                  <a:pt x="231" y="528"/>
                  <a:pt x="213" y="525"/>
                </a:cubicBezTo>
                <a:cubicBezTo>
                  <a:pt x="196" y="522"/>
                  <a:pt x="180" y="517"/>
                  <a:pt x="164" y="510"/>
                </a:cubicBezTo>
                <a:cubicBezTo>
                  <a:pt x="148" y="503"/>
                  <a:pt x="133" y="495"/>
                  <a:pt x="118" y="485"/>
                </a:cubicBezTo>
                <a:cubicBezTo>
                  <a:pt x="104" y="476"/>
                  <a:pt x="90" y="465"/>
                  <a:pt x="78" y="453"/>
                </a:cubicBezTo>
                <a:cubicBezTo>
                  <a:pt x="66" y="440"/>
                  <a:pt x="55" y="427"/>
                  <a:pt x="45" y="412"/>
                </a:cubicBezTo>
                <a:cubicBezTo>
                  <a:pt x="35" y="398"/>
                  <a:pt x="27" y="383"/>
                  <a:pt x="21" y="366"/>
                </a:cubicBezTo>
                <a:cubicBezTo>
                  <a:pt x="14" y="350"/>
                  <a:pt x="9" y="333"/>
                  <a:pt x="6" y="316"/>
                </a:cubicBezTo>
                <a:cubicBezTo>
                  <a:pt x="2" y="299"/>
                  <a:pt x="0" y="282"/>
                  <a:pt x="0" y="264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914400" y="1899720"/>
            <a:ext cx="276606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Background Description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57120" y="2364840"/>
            <a:ext cx="53492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Remote collaboration has become the norm in software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914040" y="3203280"/>
            <a:ext cx="185040" cy="180360"/>
          </a:xfrm>
          <a:custGeom>
            <a:avLst/>
            <a:gdLst/>
            <a:ahLst/>
            <a:cxnLst/>
            <a:rect l="0" t="0" r="r" b="b"/>
            <a:pathLst>
              <a:path w="514" h="501">
                <a:moveTo>
                  <a:pt x="172" y="403"/>
                </a:moveTo>
                <a:cubicBezTo>
                  <a:pt x="172" y="405"/>
                  <a:pt x="170" y="407"/>
                  <a:pt x="167" y="407"/>
                </a:cubicBezTo>
                <a:cubicBezTo>
                  <a:pt x="163" y="407"/>
                  <a:pt x="161" y="406"/>
                  <a:pt x="161" y="403"/>
                </a:cubicBezTo>
                <a:cubicBezTo>
                  <a:pt x="161" y="401"/>
                  <a:pt x="163" y="400"/>
                  <a:pt x="166" y="400"/>
                </a:cubicBezTo>
                <a:cubicBezTo>
                  <a:pt x="169" y="399"/>
                  <a:pt x="172" y="401"/>
                  <a:pt x="172" y="403"/>
                </a:cubicBezTo>
                <a:moveTo>
                  <a:pt x="140" y="399"/>
                </a:moveTo>
                <a:cubicBezTo>
                  <a:pt x="139" y="401"/>
                  <a:pt x="141" y="403"/>
                  <a:pt x="144" y="404"/>
                </a:cubicBezTo>
                <a:cubicBezTo>
                  <a:pt x="147" y="405"/>
                  <a:pt x="150" y="404"/>
                  <a:pt x="151" y="402"/>
                </a:cubicBezTo>
                <a:cubicBezTo>
                  <a:pt x="151" y="400"/>
                  <a:pt x="149" y="397"/>
                  <a:pt x="146" y="396"/>
                </a:cubicBezTo>
                <a:cubicBezTo>
                  <a:pt x="144" y="395"/>
                  <a:pt x="141" y="397"/>
                  <a:pt x="140" y="399"/>
                </a:cubicBezTo>
                <a:moveTo>
                  <a:pt x="186" y="397"/>
                </a:moveTo>
                <a:cubicBezTo>
                  <a:pt x="183" y="398"/>
                  <a:pt x="180" y="400"/>
                  <a:pt x="181" y="402"/>
                </a:cubicBezTo>
                <a:cubicBezTo>
                  <a:pt x="181" y="404"/>
                  <a:pt x="184" y="405"/>
                  <a:pt x="187" y="405"/>
                </a:cubicBezTo>
                <a:cubicBezTo>
                  <a:pt x="190" y="404"/>
                  <a:pt x="192" y="402"/>
                  <a:pt x="192" y="400"/>
                </a:cubicBezTo>
                <a:cubicBezTo>
                  <a:pt x="191" y="398"/>
                  <a:pt x="188" y="397"/>
                  <a:pt x="186" y="397"/>
                </a:cubicBezTo>
                <a:moveTo>
                  <a:pt x="254" y="0"/>
                </a:moveTo>
                <a:cubicBezTo>
                  <a:pt x="110" y="0"/>
                  <a:pt x="0" y="109"/>
                  <a:pt x="0" y="252"/>
                </a:cubicBezTo>
                <a:cubicBezTo>
                  <a:pt x="0" y="368"/>
                  <a:pt x="73" y="466"/>
                  <a:pt x="176" y="500"/>
                </a:cubicBezTo>
                <a:cubicBezTo>
                  <a:pt x="189" y="503"/>
                  <a:pt x="194" y="494"/>
                  <a:pt x="194" y="488"/>
                </a:cubicBezTo>
                <a:cubicBezTo>
                  <a:pt x="194" y="481"/>
                  <a:pt x="193" y="446"/>
                  <a:pt x="193" y="424"/>
                </a:cubicBezTo>
                <a:cubicBezTo>
                  <a:pt x="193" y="424"/>
                  <a:pt x="121" y="440"/>
                  <a:pt x="106" y="393"/>
                </a:cubicBezTo>
                <a:cubicBezTo>
                  <a:pt x="106" y="393"/>
                  <a:pt x="94" y="363"/>
                  <a:pt x="77" y="356"/>
                </a:cubicBezTo>
                <a:cubicBezTo>
                  <a:pt x="77" y="356"/>
                  <a:pt x="53" y="339"/>
                  <a:pt x="79" y="340"/>
                </a:cubicBezTo>
                <a:cubicBezTo>
                  <a:pt x="79" y="340"/>
                  <a:pt x="104" y="342"/>
                  <a:pt x="119" y="366"/>
                </a:cubicBezTo>
                <a:cubicBezTo>
                  <a:pt x="141" y="406"/>
                  <a:pt x="179" y="395"/>
                  <a:pt x="194" y="388"/>
                </a:cubicBezTo>
                <a:cubicBezTo>
                  <a:pt x="196" y="371"/>
                  <a:pt x="203" y="360"/>
                  <a:pt x="210" y="353"/>
                </a:cubicBezTo>
                <a:cubicBezTo>
                  <a:pt x="153" y="347"/>
                  <a:pt x="94" y="338"/>
                  <a:pt x="94" y="238"/>
                </a:cubicBezTo>
                <a:cubicBezTo>
                  <a:pt x="94" y="209"/>
                  <a:pt x="102" y="195"/>
                  <a:pt x="119" y="177"/>
                </a:cubicBezTo>
                <a:cubicBezTo>
                  <a:pt x="116" y="170"/>
                  <a:pt x="107" y="143"/>
                  <a:pt x="121" y="107"/>
                </a:cubicBezTo>
                <a:cubicBezTo>
                  <a:pt x="143" y="100"/>
                  <a:pt x="193" y="135"/>
                  <a:pt x="193" y="135"/>
                </a:cubicBezTo>
                <a:cubicBezTo>
                  <a:pt x="213" y="129"/>
                  <a:pt x="236" y="126"/>
                  <a:pt x="258" y="126"/>
                </a:cubicBezTo>
                <a:cubicBezTo>
                  <a:pt x="281" y="126"/>
                  <a:pt x="303" y="129"/>
                  <a:pt x="324" y="135"/>
                </a:cubicBezTo>
                <a:cubicBezTo>
                  <a:pt x="324" y="135"/>
                  <a:pt x="373" y="100"/>
                  <a:pt x="395" y="107"/>
                </a:cubicBezTo>
                <a:cubicBezTo>
                  <a:pt x="409" y="143"/>
                  <a:pt x="400" y="170"/>
                  <a:pt x="398" y="177"/>
                </a:cubicBezTo>
                <a:cubicBezTo>
                  <a:pt x="414" y="195"/>
                  <a:pt x="424" y="210"/>
                  <a:pt x="424" y="238"/>
                </a:cubicBezTo>
                <a:cubicBezTo>
                  <a:pt x="424" y="339"/>
                  <a:pt x="363" y="347"/>
                  <a:pt x="306" y="353"/>
                </a:cubicBezTo>
                <a:cubicBezTo>
                  <a:pt x="315" y="361"/>
                  <a:pt x="323" y="377"/>
                  <a:pt x="323" y="401"/>
                </a:cubicBezTo>
                <a:cubicBezTo>
                  <a:pt x="323" y="436"/>
                  <a:pt x="323" y="479"/>
                  <a:pt x="323" y="487"/>
                </a:cubicBezTo>
                <a:cubicBezTo>
                  <a:pt x="323" y="494"/>
                  <a:pt x="328" y="502"/>
                  <a:pt x="341" y="500"/>
                </a:cubicBezTo>
                <a:cubicBezTo>
                  <a:pt x="444" y="466"/>
                  <a:pt x="514" y="368"/>
                  <a:pt x="514" y="252"/>
                </a:cubicBezTo>
                <a:cubicBezTo>
                  <a:pt x="514" y="109"/>
                  <a:pt x="398" y="0"/>
                  <a:pt x="254" y="0"/>
                </a:cubicBezTo>
                <a:moveTo>
                  <a:pt x="101" y="357"/>
                </a:moveTo>
                <a:cubicBezTo>
                  <a:pt x="100" y="358"/>
                  <a:pt x="100" y="361"/>
                  <a:pt x="102" y="363"/>
                </a:cubicBezTo>
                <a:cubicBezTo>
                  <a:pt x="103" y="364"/>
                  <a:pt x="106" y="365"/>
                  <a:pt x="107" y="364"/>
                </a:cubicBezTo>
                <a:cubicBezTo>
                  <a:pt x="108" y="363"/>
                  <a:pt x="108" y="360"/>
                  <a:pt x="106" y="358"/>
                </a:cubicBezTo>
                <a:cubicBezTo>
                  <a:pt x="105" y="357"/>
                  <a:pt x="102" y="356"/>
                  <a:pt x="101" y="357"/>
                </a:cubicBezTo>
                <a:moveTo>
                  <a:pt x="90" y="349"/>
                </a:moveTo>
                <a:cubicBezTo>
                  <a:pt x="89" y="350"/>
                  <a:pt x="90" y="352"/>
                  <a:pt x="92" y="353"/>
                </a:cubicBezTo>
                <a:cubicBezTo>
                  <a:pt x="94" y="354"/>
                  <a:pt x="96" y="354"/>
                  <a:pt x="97" y="352"/>
                </a:cubicBezTo>
                <a:cubicBezTo>
                  <a:pt x="97" y="351"/>
                  <a:pt x="96" y="349"/>
                  <a:pt x="94" y="348"/>
                </a:cubicBezTo>
                <a:cubicBezTo>
                  <a:pt x="92" y="348"/>
                  <a:pt x="91" y="348"/>
                  <a:pt x="90" y="349"/>
                </a:cubicBezTo>
                <a:moveTo>
                  <a:pt x="123" y="386"/>
                </a:moveTo>
                <a:cubicBezTo>
                  <a:pt x="122" y="387"/>
                  <a:pt x="122" y="390"/>
                  <a:pt x="125" y="392"/>
                </a:cubicBezTo>
                <a:cubicBezTo>
                  <a:pt x="127" y="394"/>
                  <a:pt x="130" y="395"/>
                  <a:pt x="131" y="393"/>
                </a:cubicBezTo>
                <a:cubicBezTo>
                  <a:pt x="133" y="392"/>
                  <a:pt x="132" y="389"/>
                  <a:pt x="130" y="387"/>
                </a:cubicBezTo>
                <a:cubicBezTo>
                  <a:pt x="128" y="384"/>
                  <a:pt x="125" y="384"/>
                  <a:pt x="123" y="386"/>
                </a:cubicBezTo>
                <a:moveTo>
                  <a:pt x="112" y="370"/>
                </a:moveTo>
                <a:cubicBezTo>
                  <a:pt x="110" y="371"/>
                  <a:pt x="110" y="374"/>
                  <a:pt x="112" y="377"/>
                </a:cubicBezTo>
                <a:cubicBezTo>
                  <a:pt x="113" y="379"/>
                  <a:pt x="116" y="380"/>
                  <a:pt x="117" y="379"/>
                </a:cubicBezTo>
                <a:cubicBezTo>
                  <a:pt x="119" y="378"/>
                  <a:pt x="119" y="375"/>
                  <a:pt x="117" y="373"/>
                </a:cubicBezTo>
                <a:cubicBezTo>
                  <a:pt x="116" y="370"/>
                  <a:pt x="113" y="369"/>
                  <a:pt x="112" y="370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57120" y="2669760"/>
            <a:ext cx="40119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development after the COVID-19 pandemic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51360" y="3136680"/>
            <a:ext cx="50406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GitHub has become the world's most important open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914040" y="3971880"/>
            <a:ext cx="238680" cy="190800"/>
          </a:xfrm>
          <a:custGeom>
            <a:avLst/>
            <a:gdLst/>
            <a:ahLst/>
            <a:cxnLst/>
            <a:rect l="0" t="0" r="r" b="b"/>
            <a:pathLst>
              <a:path w="663" h="530">
                <a:moveTo>
                  <a:pt x="149" y="0"/>
                </a:moveTo>
                <a:cubicBezTo>
                  <a:pt x="160" y="0"/>
                  <a:pt x="171" y="2"/>
                  <a:pt x="181" y="6"/>
                </a:cubicBezTo>
                <a:cubicBezTo>
                  <a:pt x="191" y="10"/>
                  <a:pt x="200" y="16"/>
                  <a:pt x="208" y="24"/>
                </a:cubicBezTo>
                <a:cubicBezTo>
                  <a:pt x="216" y="32"/>
                  <a:pt x="222" y="41"/>
                  <a:pt x="226" y="51"/>
                </a:cubicBezTo>
                <a:cubicBezTo>
                  <a:pt x="230" y="61"/>
                  <a:pt x="232" y="71"/>
                  <a:pt x="232" y="82"/>
                </a:cubicBezTo>
                <a:cubicBezTo>
                  <a:pt x="232" y="93"/>
                  <a:pt x="230" y="104"/>
                  <a:pt x="226" y="114"/>
                </a:cubicBezTo>
                <a:cubicBezTo>
                  <a:pt x="222" y="124"/>
                  <a:pt x="216" y="133"/>
                  <a:pt x="208" y="141"/>
                </a:cubicBezTo>
                <a:cubicBezTo>
                  <a:pt x="200" y="149"/>
                  <a:pt x="191" y="154"/>
                  <a:pt x="181" y="159"/>
                </a:cubicBezTo>
                <a:cubicBezTo>
                  <a:pt x="171" y="163"/>
                  <a:pt x="160" y="165"/>
                  <a:pt x="149" y="165"/>
                </a:cubicBezTo>
                <a:cubicBezTo>
                  <a:pt x="138" y="165"/>
                  <a:pt x="128" y="163"/>
                  <a:pt x="118" y="159"/>
                </a:cubicBezTo>
                <a:cubicBezTo>
                  <a:pt x="108" y="154"/>
                  <a:pt x="99" y="149"/>
                  <a:pt x="91" y="141"/>
                </a:cubicBezTo>
                <a:cubicBezTo>
                  <a:pt x="83" y="133"/>
                  <a:pt x="77" y="124"/>
                  <a:pt x="73" y="114"/>
                </a:cubicBezTo>
                <a:cubicBezTo>
                  <a:pt x="69" y="104"/>
                  <a:pt x="67" y="93"/>
                  <a:pt x="67" y="82"/>
                </a:cubicBezTo>
                <a:cubicBezTo>
                  <a:pt x="67" y="71"/>
                  <a:pt x="69" y="61"/>
                  <a:pt x="73" y="51"/>
                </a:cubicBezTo>
                <a:cubicBezTo>
                  <a:pt x="77" y="41"/>
                  <a:pt x="83" y="32"/>
                  <a:pt x="91" y="24"/>
                </a:cubicBezTo>
                <a:cubicBezTo>
                  <a:pt x="99" y="16"/>
                  <a:pt x="108" y="10"/>
                  <a:pt x="118" y="6"/>
                </a:cubicBezTo>
                <a:cubicBezTo>
                  <a:pt x="128" y="2"/>
                  <a:pt x="138" y="0"/>
                  <a:pt x="149" y="0"/>
                </a:cubicBezTo>
                <a:moveTo>
                  <a:pt x="531" y="0"/>
                </a:moveTo>
                <a:cubicBezTo>
                  <a:pt x="542" y="0"/>
                  <a:pt x="552" y="2"/>
                  <a:pt x="562" y="6"/>
                </a:cubicBezTo>
                <a:cubicBezTo>
                  <a:pt x="572" y="10"/>
                  <a:pt x="581" y="16"/>
                  <a:pt x="589" y="24"/>
                </a:cubicBezTo>
                <a:cubicBezTo>
                  <a:pt x="597" y="32"/>
                  <a:pt x="603" y="41"/>
                  <a:pt x="607" y="51"/>
                </a:cubicBezTo>
                <a:cubicBezTo>
                  <a:pt x="611" y="61"/>
                  <a:pt x="613" y="71"/>
                  <a:pt x="613" y="82"/>
                </a:cubicBezTo>
                <a:cubicBezTo>
                  <a:pt x="613" y="93"/>
                  <a:pt x="611" y="104"/>
                  <a:pt x="607" y="114"/>
                </a:cubicBezTo>
                <a:cubicBezTo>
                  <a:pt x="603" y="124"/>
                  <a:pt x="597" y="133"/>
                  <a:pt x="589" y="141"/>
                </a:cubicBezTo>
                <a:cubicBezTo>
                  <a:pt x="581" y="149"/>
                  <a:pt x="572" y="154"/>
                  <a:pt x="562" y="159"/>
                </a:cubicBezTo>
                <a:cubicBezTo>
                  <a:pt x="552" y="163"/>
                  <a:pt x="542" y="165"/>
                  <a:pt x="531" y="165"/>
                </a:cubicBezTo>
                <a:cubicBezTo>
                  <a:pt x="520" y="165"/>
                  <a:pt x="509" y="163"/>
                  <a:pt x="499" y="159"/>
                </a:cubicBezTo>
                <a:cubicBezTo>
                  <a:pt x="489" y="154"/>
                  <a:pt x="480" y="149"/>
                  <a:pt x="472" y="141"/>
                </a:cubicBezTo>
                <a:cubicBezTo>
                  <a:pt x="464" y="133"/>
                  <a:pt x="458" y="124"/>
                  <a:pt x="454" y="114"/>
                </a:cubicBezTo>
                <a:cubicBezTo>
                  <a:pt x="450" y="104"/>
                  <a:pt x="448" y="93"/>
                  <a:pt x="448" y="82"/>
                </a:cubicBezTo>
                <a:cubicBezTo>
                  <a:pt x="448" y="71"/>
                  <a:pt x="450" y="61"/>
                  <a:pt x="454" y="51"/>
                </a:cubicBezTo>
                <a:cubicBezTo>
                  <a:pt x="458" y="41"/>
                  <a:pt x="464" y="32"/>
                  <a:pt x="472" y="24"/>
                </a:cubicBezTo>
                <a:cubicBezTo>
                  <a:pt x="480" y="16"/>
                  <a:pt x="489" y="10"/>
                  <a:pt x="499" y="6"/>
                </a:cubicBezTo>
                <a:cubicBezTo>
                  <a:pt x="509" y="2"/>
                  <a:pt x="520" y="0"/>
                  <a:pt x="531" y="0"/>
                </a:cubicBezTo>
                <a:moveTo>
                  <a:pt x="0" y="308"/>
                </a:moveTo>
                <a:cubicBezTo>
                  <a:pt x="0" y="247"/>
                  <a:pt x="50" y="198"/>
                  <a:pt x="111" y="198"/>
                </a:cubicBezTo>
                <a:lnTo>
                  <a:pt x="155" y="198"/>
                </a:lnTo>
                <a:cubicBezTo>
                  <a:pt x="171" y="198"/>
                  <a:pt x="187" y="202"/>
                  <a:pt x="201" y="208"/>
                </a:cubicBezTo>
                <a:cubicBezTo>
                  <a:pt x="200" y="216"/>
                  <a:pt x="199" y="223"/>
                  <a:pt x="199" y="231"/>
                </a:cubicBezTo>
                <a:cubicBezTo>
                  <a:pt x="199" y="271"/>
                  <a:pt x="216" y="306"/>
                  <a:pt x="244" y="330"/>
                </a:cubicBezTo>
                <a:lnTo>
                  <a:pt x="243" y="330"/>
                </a:lnTo>
                <a:lnTo>
                  <a:pt x="23" y="330"/>
                </a:lnTo>
                <a:cubicBezTo>
                  <a:pt x="10" y="330"/>
                  <a:pt x="0" y="320"/>
                  <a:pt x="0" y="308"/>
                </a:cubicBezTo>
                <a:moveTo>
                  <a:pt x="419" y="330"/>
                </a:moveTo>
                <a:cubicBezTo>
                  <a:pt x="447" y="306"/>
                  <a:pt x="464" y="271"/>
                  <a:pt x="464" y="231"/>
                </a:cubicBezTo>
                <a:cubicBezTo>
                  <a:pt x="464" y="223"/>
                  <a:pt x="464" y="216"/>
                  <a:pt x="462" y="208"/>
                </a:cubicBezTo>
                <a:cubicBezTo>
                  <a:pt x="477" y="202"/>
                  <a:pt x="492" y="198"/>
                  <a:pt x="509" y="198"/>
                </a:cubicBezTo>
                <a:lnTo>
                  <a:pt x="553" y="198"/>
                </a:lnTo>
                <a:cubicBezTo>
                  <a:pt x="614" y="198"/>
                  <a:pt x="663" y="247"/>
                  <a:pt x="663" y="308"/>
                </a:cubicBezTo>
                <a:cubicBezTo>
                  <a:pt x="663" y="321"/>
                  <a:pt x="653" y="330"/>
                  <a:pt x="641" y="330"/>
                </a:cubicBezTo>
                <a:lnTo>
                  <a:pt x="419" y="330"/>
                </a:lnTo>
                <a:moveTo>
                  <a:pt x="232" y="231"/>
                </a:moveTo>
                <a:cubicBezTo>
                  <a:pt x="232" y="218"/>
                  <a:pt x="235" y="205"/>
                  <a:pt x="240" y="193"/>
                </a:cubicBezTo>
                <a:cubicBezTo>
                  <a:pt x="245" y="181"/>
                  <a:pt x="252" y="170"/>
                  <a:pt x="261" y="161"/>
                </a:cubicBezTo>
                <a:cubicBezTo>
                  <a:pt x="270" y="152"/>
                  <a:pt x="281" y="145"/>
                  <a:pt x="293" y="139"/>
                </a:cubicBezTo>
                <a:cubicBezTo>
                  <a:pt x="305" y="134"/>
                  <a:pt x="318" y="132"/>
                  <a:pt x="331" y="132"/>
                </a:cubicBezTo>
                <a:cubicBezTo>
                  <a:pt x="344" y="132"/>
                  <a:pt x="357" y="134"/>
                  <a:pt x="369" y="139"/>
                </a:cubicBezTo>
                <a:cubicBezTo>
                  <a:pt x="381" y="145"/>
                  <a:pt x="392" y="152"/>
                  <a:pt x="401" y="161"/>
                </a:cubicBezTo>
                <a:cubicBezTo>
                  <a:pt x="411" y="170"/>
                  <a:pt x="418" y="181"/>
                  <a:pt x="423" y="193"/>
                </a:cubicBezTo>
                <a:cubicBezTo>
                  <a:pt x="428" y="205"/>
                  <a:pt x="430" y="218"/>
                  <a:pt x="430" y="231"/>
                </a:cubicBezTo>
                <a:cubicBezTo>
                  <a:pt x="430" y="244"/>
                  <a:pt x="428" y="257"/>
                  <a:pt x="423" y="269"/>
                </a:cubicBezTo>
                <a:cubicBezTo>
                  <a:pt x="418" y="281"/>
                  <a:pt x="411" y="292"/>
                  <a:pt x="401" y="301"/>
                </a:cubicBezTo>
                <a:cubicBezTo>
                  <a:pt x="392" y="311"/>
                  <a:pt x="381" y="318"/>
                  <a:pt x="369" y="323"/>
                </a:cubicBezTo>
                <a:cubicBezTo>
                  <a:pt x="357" y="328"/>
                  <a:pt x="344" y="330"/>
                  <a:pt x="331" y="330"/>
                </a:cubicBezTo>
                <a:cubicBezTo>
                  <a:pt x="318" y="330"/>
                  <a:pt x="305" y="328"/>
                  <a:pt x="293" y="323"/>
                </a:cubicBezTo>
                <a:cubicBezTo>
                  <a:pt x="281" y="318"/>
                  <a:pt x="270" y="311"/>
                  <a:pt x="261" y="301"/>
                </a:cubicBezTo>
                <a:cubicBezTo>
                  <a:pt x="252" y="292"/>
                  <a:pt x="245" y="281"/>
                  <a:pt x="240" y="269"/>
                </a:cubicBezTo>
                <a:cubicBezTo>
                  <a:pt x="235" y="257"/>
                  <a:pt x="232" y="244"/>
                  <a:pt x="232" y="231"/>
                </a:cubicBezTo>
                <a:moveTo>
                  <a:pt x="133" y="502"/>
                </a:moveTo>
                <a:cubicBezTo>
                  <a:pt x="133" y="426"/>
                  <a:pt x="194" y="364"/>
                  <a:pt x="271" y="364"/>
                </a:cubicBezTo>
                <a:lnTo>
                  <a:pt x="392" y="364"/>
                </a:lnTo>
                <a:cubicBezTo>
                  <a:pt x="469" y="364"/>
                  <a:pt x="531" y="426"/>
                  <a:pt x="531" y="502"/>
                </a:cubicBezTo>
                <a:cubicBezTo>
                  <a:pt x="531" y="517"/>
                  <a:pt x="518" y="530"/>
                  <a:pt x="503" y="530"/>
                </a:cubicBezTo>
                <a:lnTo>
                  <a:pt x="160" y="530"/>
                </a:lnTo>
                <a:cubicBezTo>
                  <a:pt x="145" y="530"/>
                  <a:pt x="133" y="517"/>
                  <a:pt x="133" y="50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51360" y="3441240"/>
            <a:ext cx="29832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source collaboration platform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305000" y="3908160"/>
            <a:ext cx="50406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The number of new developers has surged but long-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6286320" y="1623960"/>
            <a:ext cx="5291640" cy="3829320"/>
          </a:xfrm>
          <a:custGeom>
            <a:avLst/>
            <a:gdLst/>
            <a:ahLst/>
            <a:cxnLst/>
            <a:rect l="0" t="0" r="r" b="b"/>
            <a:pathLst>
              <a:path w="14699" h="10637">
                <a:moveTo>
                  <a:pt x="0" y="10227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4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8" y="101"/>
                  <a:pt x="124" y="84"/>
                  <a:pt x="141" y="69"/>
                </a:cubicBezTo>
                <a:cubicBezTo>
                  <a:pt x="158" y="54"/>
                  <a:pt x="177" y="41"/>
                  <a:pt x="196" y="31"/>
                </a:cubicBezTo>
                <a:cubicBezTo>
                  <a:pt x="215" y="21"/>
                  <a:pt x="235" y="13"/>
                  <a:pt x="256" y="8"/>
                </a:cubicBezTo>
                <a:cubicBezTo>
                  <a:pt x="276" y="2"/>
                  <a:pt x="297" y="0"/>
                  <a:pt x="317" y="0"/>
                </a:cubicBezTo>
                <a:lnTo>
                  <a:pt x="14288" y="0"/>
                </a:lnTo>
                <a:cubicBezTo>
                  <a:pt x="14315" y="0"/>
                  <a:pt x="14342" y="2"/>
                  <a:pt x="14369" y="8"/>
                </a:cubicBezTo>
                <a:cubicBezTo>
                  <a:pt x="14395" y="13"/>
                  <a:pt x="14421" y="21"/>
                  <a:pt x="14445" y="31"/>
                </a:cubicBezTo>
                <a:cubicBezTo>
                  <a:pt x="14470" y="41"/>
                  <a:pt x="14494" y="54"/>
                  <a:pt x="14516" y="69"/>
                </a:cubicBezTo>
                <a:cubicBezTo>
                  <a:pt x="14539" y="84"/>
                  <a:pt x="14559" y="101"/>
                  <a:pt x="14578" y="120"/>
                </a:cubicBezTo>
                <a:cubicBezTo>
                  <a:pt x="14598" y="139"/>
                  <a:pt x="14615" y="160"/>
                  <a:pt x="14629" y="182"/>
                </a:cubicBezTo>
                <a:cubicBezTo>
                  <a:pt x="14644" y="204"/>
                  <a:pt x="14657" y="228"/>
                  <a:pt x="14667" y="253"/>
                </a:cubicBezTo>
                <a:cubicBezTo>
                  <a:pt x="14678" y="278"/>
                  <a:pt x="14685" y="303"/>
                  <a:pt x="14691" y="330"/>
                </a:cubicBezTo>
                <a:cubicBezTo>
                  <a:pt x="14696" y="356"/>
                  <a:pt x="14699" y="383"/>
                  <a:pt x="14699" y="410"/>
                </a:cubicBezTo>
                <a:lnTo>
                  <a:pt x="14699" y="10227"/>
                </a:lnTo>
                <a:cubicBezTo>
                  <a:pt x="14699" y="10254"/>
                  <a:pt x="14696" y="10280"/>
                  <a:pt x="14691" y="10307"/>
                </a:cubicBezTo>
                <a:cubicBezTo>
                  <a:pt x="14685" y="10333"/>
                  <a:pt x="14678" y="10359"/>
                  <a:pt x="14667" y="10384"/>
                </a:cubicBezTo>
                <a:cubicBezTo>
                  <a:pt x="14657" y="10409"/>
                  <a:pt x="14644" y="10432"/>
                  <a:pt x="14629" y="10455"/>
                </a:cubicBezTo>
                <a:cubicBezTo>
                  <a:pt x="14615" y="10477"/>
                  <a:pt x="14598" y="10498"/>
                  <a:pt x="14578" y="10517"/>
                </a:cubicBezTo>
                <a:cubicBezTo>
                  <a:pt x="14559" y="10536"/>
                  <a:pt x="14539" y="10553"/>
                  <a:pt x="14516" y="10568"/>
                </a:cubicBezTo>
                <a:cubicBezTo>
                  <a:pt x="14494" y="10583"/>
                  <a:pt x="14470" y="10595"/>
                  <a:pt x="14445" y="10606"/>
                </a:cubicBezTo>
                <a:cubicBezTo>
                  <a:pt x="14421" y="10616"/>
                  <a:pt x="14395" y="10624"/>
                  <a:pt x="14369" y="10629"/>
                </a:cubicBezTo>
                <a:cubicBezTo>
                  <a:pt x="14342" y="10634"/>
                  <a:pt x="14315" y="10637"/>
                  <a:pt x="14288" y="10637"/>
                </a:cubicBezTo>
                <a:lnTo>
                  <a:pt x="317" y="10637"/>
                </a:lnTo>
                <a:cubicBezTo>
                  <a:pt x="297" y="10637"/>
                  <a:pt x="276" y="10634"/>
                  <a:pt x="256" y="10629"/>
                </a:cubicBezTo>
                <a:cubicBezTo>
                  <a:pt x="235" y="10624"/>
                  <a:pt x="215" y="10616"/>
                  <a:pt x="196" y="10606"/>
                </a:cubicBezTo>
                <a:cubicBezTo>
                  <a:pt x="177" y="10595"/>
                  <a:pt x="158" y="10583"/>
                  <a:pt x="141" y="10568"/>
                </a:cubicBezTo>
                <a:cubicBezTo>
                  <a:pt x="124" y="10553"/>
                  <a:pt x="108" y="10536"/>
                  <a:pt x="93" y="10517"/>
                </a:cubicBezTo>
                <a:cubicBezTo>
                  <a:pt x="78" y="10498"/>
                  <a:pt x="65" y="10477"/>
                  <a:pt x="54" y="10455"/>
                </a:cubicBezTo>
                <a:cubicBezTo>
                  <a:pt x="42" y="10432"/>
                  <a:pt x="32" y="10409"/>
                  <a:pt x="24" y="10384"/>
                </a:cubicBezTo>
                <a:cubicBezTo>
                  <a:pt x="16" y="10359"/>
                  <a:pt x="10" y="10333"/>
                  <a:pt x="6" y="10307"/>
                </a:cubicBezTo>
                <a:cubicBezTo>
                  <a:pt x="2" y="10280"/>
                  <a:pt x="0" y="10254"/>
                  <a:pt x="0" y="10227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  <a:effectLst>
            <a:outerShdw blurRad="152400" dist="50800" dir="5400000" algn="tl" rotWithShape="0">
              <a:srgbClr val="3D352E">
                <a:alpha val="8000"/>
              </a:srgbClr>
            </a:outerShdw>
          </a:effectLst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" name="任意多边形 36"/>
          <p:cNvSpPr/>
          <p:nvPr/>
        </p:nvSpPr>
        <p:spPr>
          <a:xfrm>
            <a:off x="6377400" y="1628640"/>
            <a:ext cx="5154120" cy="71640"/>
          </a:xfrm>
          <a:custGeom>
            <a:avLst/>
            <a:gdLst/>
            <a:ahLst/>
            <a:cxnLst/>
            <a:rect l="0" t="0" r="r" b="b"/>
            <a:pathLst>
              <a:path w="14317" h="199">
                <a:moveTo>
                  <a:pt x="14237" y="199"/>
                </a:moveTo>
                <a:lnTo>
                  <a:pt x="1438" y="199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14035" y="0"/>
                </a:lnTo>
                <a:cubicBezTo>
                  <a:pt x="14088" y="0"/>
                  <a:pt x="14139" y="10"/>
                  <a:pt x="14187" y="30"/>
                </a:cubicBezTo>
                <a:cubicBezTo>
                  <a:pt x="14236" y="50"/>
                  <a:pt x="14279" y="79"/>
                  <a:pt x="14316" y="116"/>
                </a:cubicBezTo>
                <a:cubicBezTo>
                  <a:pt x="14317" y="117"/>
                  <a:pt x="14317" y="117"/>
                  <a:pt x="14317" y="117"/>
                </a:cubicBezTo>
                <a:lnTo>
                  <a:pt x="14237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6377400" y="5376600"/>
            <a:ext cx="5154120" cy="72000"/>
          </a:xfrm>
          <a:custGeom>
            <a:avLst/>
            <a:gdLst/>
            <a:ahLst/>
            <a:cxnLst/>
            <a:rect l="0" t="0" r="r" b="b"/>
            <a:pathLst>
              <a:path w="14317" h="200">
                <a:moveTo>
                  <a:pt x="1438" y="0"/>
                </a:moveTo>
                <a:lnTo>
                  <a:pt x="14237" y="0"/>
                </a:lnTo>
                <a:lnTo>
                  <a:pt x="14317" y="82"/>
                </a:lnTo>
                <a:cubicBezTo>
                  <a:pt x="14317" y="83"/>
                  <a:pt x="14317" y="83"/>
                  <a:pt x="14316" y="83"/>
                </a:cubicBezTo>
                <a:cubicBezTo>
                  <a:pt x="14279" y="121"/>
                  <a:pt x="14236" y="149"/>
                  <a:pt x="14187" y="169"/>
                </a:cubicBezTo>
                <a:cubicBezTo>
                  <a:pt x="14139" y="190"/>
                  <a:pt x="14088" y="200"/>
                  <a:pt x="14035" y="200"/>
                </a:cubicBezTo>
                <a:lnTo>
                  <a:pt x="64" y="200"/>
                </a:lnTo>
                <a:cubicBezTo>
                  <a:pt x="42" y="200"/>
                  <a:pt x="21" y="193"/>
                  <a:pt x="0" y="181"/>
                </a:cubicBezTo>
                <a:lnTo>
                  <a:pt x="1438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" name="任意多边形 38"/>
          <p:cNvSpPr/>
          <p:nvPr/>
        </p:nvSpPr>
        <p:spPr>
          <a:xfrm>
            <a:off x="11501280" y="1670400"/>
            <a:ext cx="71640" cy="3736080"/>
          </a:xfrm>
          <a:custGeom>
            <a:avLst/>
            <a:gdLst/>
            <a:ahLst/>
            <a:cxnLst/>
            <a:rect l="0" t="0" r="r" b="b"/>
            <a:pathLst>
              <a:path w="199" h="10378">
                <a:moveTo>
                  <a:pt x="0" y="10296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7"/>
                  <a:pt x="199" y="228"/>
                  <a:pt x="199" y="281"/>
                </a:cubicBezTo>
                <a:lnTo>
                  <a:pt x="199" y="10098"/>
                </a:lnTo>
                <a:cubicBezTo>
                  <a:pt x="199" y="10150"/>
                  <a:pt x="189" y="10201"/>
                  <a:pt x="169" y="10250"/>
                </a:cubicBezTo>
                <a:cubicBezTo>
                  <a:pt x="149" y="10298"/>
                  <a:pt x="120" y="10341"/>
                  <a:pt x="83" y="10378"/>
                </a:cubicBezTo>
                <a:lnTo>
                  <a:pt x="0" y="10296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6324480" y="1635120"/>
            <a:ext cx="71640" cy="3806640"/>
          </a:xfrm>
          <a:custGeom>
            <a:avLst/>
            <a:gdLst/>
            <a:ahLst/>
            <a:cxnLst/>
            <a:rect l="0" t="0" r="r" b="b"/>
            <a:pathLst>
              <a:path w="199" h="10574">
                <a:moveTo>
                  <a:pt x="199" y="7"/>
                </a:moveTo>
                <a:lnTo>
                  <a:pt x="199" y="10568"/>
                </a:lnTo>
                <a:lnTo>
                  <a:pt x="148" y="10574"/>
                </a:lnTo>
                <a:cubicBezTo>
                  <a:pt x="142" y="10571"/>
                  <a:pt x="136" y="10567"/>
                  <a:pt x="130" y="10562"/>
                </a:cubicBezTo>
                <a:cubicBezTo>
                  <a:pt x="105" y="10542"/>
                  <a:pt x="82" y="10514"/>
                  <a:pt x="62" y="10476"/>
                </a:cubicBezTo>
                <a:cubicBezTo>
                  <a:pt x="42" y="10439"/>
                  <a:pt x="27" y="10396"/>
                  <a:pt x="16" y="10348"/>
                </a:cubicBezTo>
                <a:cubicBezTo>
                  <a:pt x="5" y="10299"/>
                  <a:pt x="0" y="10248"/>
                  <a:pt x="0" y="10196"/>
                </a:cubicBezTo>
                <a:lnTo>
                  <a:pt x="0" y="379"/>
                </a:lnTo>
                <a:cubicBezTo>
                  <a:pt x="0" y="326"/>
                  <a:pt x="5" y="275"/>
                  <a:pt x="16" y="227"/>
                </a:cubicBezTo>
                <a:cubicBezTo>
                  <a:pt x="27" y="178"/>
                  <a:pt x="42" y="135"/>
                  <a:pt x="62" y="98"/>
                </a:cubicBezTo>
                <a:cubicBezTo>
                  <a:pt x="82" y="61"/>
                  <a:pt x="105" y="32"/>
                  <a:pt x="130" y="12"/>
                </a:cubicBezTo>
                <a:cubicBezTo>
                  <a:pt x="136" y="8"/>
                  <a:pt x="142" y="4"/>
                  <a:pt x="148" y="0"/>
                </a:cubicBezTo>
                <a:lnTo>
                  <a:pt x="199" y="7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305000" y="4212720"/>
            <a:ext cx="26746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term retention rate is low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6553080" y="243828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265" y="530"/>
                </a:moveTo>
                <a:cubicBezTo>
                  <a:pt x="283" y="530"/>
                  <a:pt x="300" y="528"/>
                  <a:pt x="317" y="525"/>
                </a:cubicBezTo>
                <a:cubicBezTo>
                  <a:pt x="334" y="522"/>
                  <a:pt x="351" y="517"/>
                  <a:pt x="367" y="510"/>
                </a:cubicBezTo>
                <a:cubicBezTo>
                  <a:pt x="383" y="503"/>
                  <a:pt x="398" y="495"/>
                  <a:pt x="412" y="485"/>
                </a:cubicBezTo>
                <a:cubicBezTo>
                  <a:pt x="427" y="476"/>
                  <a:pt x="440" y="465"/>
                  <a:pt x="453" y="453"/>
                </a:cubicBezTo>
                <a:cubicBezTo>
                  <a:pt x="465" y="440"/>
                  <a:pt x="476" y="427"/>
                  <a:pt x="485" y="412"/>
                </a:cubicBezTo>
                <a:cubicBezTo>
                  <a:pt x="495" y="398"/>
                  <a:pt x="503" y="383"/>
                  <a:pt x="510" y="366"/>
                </a:cubicBezTo>
                <a:cubicBezTo>
                  <a:pt x="517" y="350"/>
                  <a:pt x="522" y="333"/>
                  <a:pt x="525" y="316"/>
                </a:cubicBezTo>
                <a:cubicBezTo>
                  <a:pt x="528" y="299"/>
                  <a:pt x="530" y="282"/>
                  <a:pt x="530" y="264"/>
                </a:cubicBezTo>
                <a:cubicBezTo>
                  <a:pt x="530" y="247"/>
                  <a:pt x="528" y="230"/>
                  <a:pt x="525" y="213"/>
                </a:cubicBezTo>
                <a:cubicBezTo>
                  <a:pt x="522" y="196"/>
                  <a:pt x="517" y="179"/>
                  <a:pt x="510" y="163"/>
                </a:cubicBezTo>
                <a:cubicBezTo>
                  <a:pt x="503" y="147"/>
                  <a:pt x="495" y="132"/>
                  <a:pt x="485" y="117"/>
                </a:cubicBezTo>
                <a:cubicBezTo>
                  <a:pt x="476" y="103"/>
                  <a:pt x="465" y="90"/>
                  <a:pt x="453" y="77"/>
                </a:cubicBezTo>
                <a:cubicBezTo>
                  <a:pt x="440" y="65"/>
                  <a:pt x="427" y="54"/>
                  <a:pt x="412" y="44"/>
                </a:cubicBezTo>
                <a:cubicBezTo>
                  <a:pt x="398" y="35"/>
                  <a:pt x="383" y="27"/>
                  <a:pt x="367" y="20"/>
                </a:cubicBezTo>
                <a:cubicBezTo>
                  <a:pt x="351" y="13"/>
                  <a:pt x="334" y="8"/>
                  <a:pt x="317" y="5"/>
                </a:cubicBezTo>
                <a:cubicBezTo>
                  <a:pt x="300" y="2"/>
                  <a:pt x="283" y="0"/>
                  <a:pt x="265" y="0"/>
                </a:cubicBezTo>
                <a:cubicBezTo>
                  <a:pt x="248" y="0"/>
                  <a:pt x="231" y="2"/>
                  <a:pt x="214" y="5"/>
                </a:cubicBezTo>
                <a:cubicBezTo>
                  <a:pt x="197" y="8"/>
                  <a:pt x="180" y="13"/>
                  <a:pt x="164" y="20"/>
                </a:cubicBezTo>
                <a:cubicBezTo>
                  <a:pt x="148" y="27"/>
                  <a:pt x="133" y="35"/>
                  <a:pt x="118" y="44"/>
                </a:cubicBezTo>
                <a:cubicBezTo>
                  <a:pt x="104" y="54"/>
                  <a:pt x="91" y="65"/>
                  <a:pt x="78" y="77"/>
                </a:cubicBezTo>
                <a:cubicBezTo>
                  <a:pt x="66" y="90"/>
                  <a:pt x="55" y="103"/>
                  <a:pt x="44" y="117"/>
                </a:cubicBezTo>
                <a:cubicBezTo>
                  <a:pt x="35" y="132"/>
                  <a:pt x="27" y="147"/>
                  <a:pt x="20" y="163"/>
                </a:cubicBezTo>
                <a:cubicBezTo>
                  <a:pt x="13" y="179"/>
                  <a:pt x="8" y="196"/>
                  <a:pt x="5" y="213"/>
                </a:cubicBezTo>
                <a:cubicBezTo>
                  <a:pt x="2" y="230"/>
                  <a:pt x="0" y="247"/>
                  <a:pt x="0" y="264"/>
                </a:cubicBezTo>
                <a:cubicBezTo>
                  <a:pt x="0" y="282"/>
                  <a:pt x="2" y="299"/>
                  <a:pt x="5" y="316"/>
                </a:cubicBezTo>
                <a:cubicBezTo>
                  <a:pt x="8" y="333"/>
                  <a:pt x="13" y="350"/>
                  <a:pt x="20" y="366"/>
                </a:cubicBezTo>
                <a:cubicBezTo>
                  <a:pt x="27" y="383"/>
                  <a:pt x="35" y="398"/>
                  <a:pt x="44" y="412"/>
                </a:cubicBezTo>
                <a:cubicBezTo>
                  <a:pt x="55" y="427"/>
                  <a:pt x="66" y="440"/>
                  <a:pt x="78" y="453"/>
                </a:cubicBezTo>
                <a:cubicBezTo>
                  <a:pt x="91" y="465"/>
                  <a:pt x="104" y="476"/>
                  <a:pt x="118" y="485"/>
                </a:cubicBezTo>
                <a:cubicBezTo>
                  <a:pt x="133" y="495"/>
                  <a:pt x="148" y="503"/>
                  <a:pt x="164" y="510"/>
                </a:cubicBezTo>
                <a:cubicBezTo>
                  <a:pt x="180" y="517"/>
                  <a:pt x="197" y="522"/>
                  <a:pt x="214" y="525"/>
                </a:cubicBezTo>
                <a:cubicBezTo>
                  <a:pt x="231" y="528"/>
                  <a:pt x="248" y="530"/>
                  <a:pt x="265" y="530"/>
                </a:cubicBezTo>
                <a:moveTo>
                  <a:pt x="176" y="171"/>
                </a:moveTo>
                <a:cubicBezTo>
                  <a:pt x="184" y="148"/>
                  <a:pt x="206" y="132"/>
                  <a:pt x="231" y="132"/>
                </a:cubicBezTo>
                <a:lnTo>
                  <a:pt x="291" y="132"/>
                </a:lnTo>
                <a:cubicBezTo>
                  <a:pt x="327" y="132"/>
                  <a:pt x="356" y="161"/>
                  <a:pt x="356" y="197"/>
                </a:cubicBezTo>
                <a:cubicBezTo>
                  <a:pt x="356" y="221"/>
                  <a:pt x="344" y="242"/>
                  <a:pt x="324" y="254"/>
                </a:cubicBezTo>
                <a:lnTo>
                  <a:pt x="290" y="273"/>
                </a:lnTo>
                <a:cubicBezTo>
                  <a:pt x="290" y="287"/>
                  <a:pt x="279" y="297"/>
                  <a:pt x="265" y="297"/>
                </a:cubicBezTo>
                <a:cubicBezTo>
                  <a:pt x="252" y="297"/>
                  <a:pt x="241" y="286"/>
                  <a:pt x="241" y="273"/>
                </a:cubicBezTo>
                <a:lnTo>
                  <a:pt x="241" y="259"/>
                </a:lnTo>
                <a:cubicBezTo>
                  <a:pt x="241" y="250"/>
                  <a:pt x="245" y="242"/>
                  <a:pt x="253" y="237"/>
                </a:cubicBezTo>
                <a:lnTo>
                  <a:pt x="299" y="211"/>
                </a:lnTo>
                <a:cubicBezTo>
                  <a:pt x="304" y="208"/>
                  <a:pt x="307" y="203"/>
                  <a:pt x="307" y="197"/>
                </a:cubicBezTo>
                <a:cubicBezTo>
                  <a:pt x="307" y="189"/>
                  <a:pt x="300" y="182"/>
                  <a:pt x="291" y="182"/>
                </a:cubicBezTo>
                <a:lnTo>
                  <a:pt x="231" y="182"/>
                </a:lnTo>
                <a:cubicBezTo>
                  <a:pt x="227" y="182"/>
                  <a:pt x="224" y="184"/>
                  <a:pt x="223" y="187"/>
                </a:cubicBezTo>
                <a:lnTo>
                  <a:pt x="223" y="189"/>
                </a:lnTo>
                <a:cubicBezTo>
                  <a:pt x="218" y="201"/>
                  <a:pt x="204" y="208"/>
                  <a:pt x="191" y="204"/>
                </a:cubicBezTo>
                <a:cubicBezTo>
                  <a:pt x="178" y="199"/>
                  <a:pt x="171" y="185"/>
                  <a:pt x="176" y="172"/>
                </a:cubicBezTo>
                <a:lnTo>
                  <a:pt x="176" y="171"/>
                </a:lnTo>
                <a:moveTo>
                  <a:pt x="232" y="364"/>
                </a:moveTo>
                <a:cubicBezTo>
                  <a:pt x="232" y="355"/>
                  <a:pt x="236" y="347"/>
                  <a:pt x="242" y="340"/>
                </a:cubicBezTo>
                <a:cubicBezTo>
                  <a:pt x="248" y="334"/>
                  <a:pt x="256" y="331"/>
                  <a:pt x="265" y="331"/>
                </a:cubicBezTo>
                <a:cubicBezTo>
                  <a:pt x="275" y="331"/>
                  <a:pt x="282" y="334"/>
                  <a:pt x="289" y="340"/>
                </a:cubicBezTo>
                <a:cubicBezTo>
                  <a:pt x="295" y="347"/>
                  <a:pt x="298" y="355"/>
                  <a:pt x="298" y="364"/>
                </a:cubicBezTo>
                <a:cubicBezTo>
                  <a:pt x="298" y="374"/>
                  <a:pt x="295" y="382"/>
                  <a:pt x="289" y="388"/>
                </a:cubicBezTo>
                <a:cubicBezTo>
                  <a:pt x="282" y="394"/>
                  <a:pt x="275" y="398"/>
                  <a:pt x="265" y="398"/>
                </a:cubicBezTo>
                <a:cubicBezTo>
                  <a:pt x="256" y="398"/>
                  <a:pt x="248" y="394"/>
                  <a:pt x="242" y="388"/>
                </a:cubicBezTo>
                <a:cubicBezTo>
                  <a:pt x="236" y="382"/>
                  <a:pt x="232" y="374"/>
                  <a:pt x="232" y="364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553080" y="1899720"/>
            <a:ext cx="163449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Core Problems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896160" y="2364840"/>
            <a:ext cx="4937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Newcomers don't know which projects and tasks to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5" name="任意多边形 44"/>
          <p:cNvSpPr/>
          <p:nvPr/>
        </p:nvSpPr>
        <p:spPr>
          <a:xfrm>
            <a:off x="6553080" y="3212280"/>
            <a:ext cx="190800" cy="167040"/>
          </a:xfrm>
          <a:custGeom>
            <a:avLst/>
            <a:gdLst/>
            <a:ahLst/>
            <a:cxnLst/>
            <a:rect l="0" t="0" r="r" b="b"/>
            <a:pathLst>
              <a:path w="530" h="464">
                <a:moveTo>
                  <a:pt x="67" y="33"/>
                </a:moveTo>
                <a:cubicBezTo>
                  <a:pt x="67" y="14"/>
                  <a:pt x="52" y="0"/>
                  <a:pt x="33" y="0"/>
                </a:cubicBezTo>
                <a:cubicBezTo>
                  <a:pt x="15" y="0"/>
                  <a:pt x="0" y="14"/>
                  <a:pt x="0" y="33"/>
                </a:cubicBezTo>
                <a:lnTo>
                  <a:pt x="0" y="381"/>
                </a:lnTo>
                <a:cubicBezTo>
                  <a:pt x="0" y="427"/>
                  <a:pt x="37" y="464"/>
                  <a:pt x="84" y="464"/>
                </a:cubicBezTo>
                <a:lnTo>
                  <a:pt x="497" y="464"/>
                </a:lnTo>
                <a:cubicBezTo>
                  <a:pt x="515" y="464"/>
                  <a:pt x="530" y="449"/>
                  <a:pt x="530" y="431"/>
                </a:cubicBezTo>
                <a:cubicBezTo>
                  <a:pt x="530" y="412"/>
                  <a:pt x="515" y="397"/>
                  <a:pt x="497" y="397"/>
                </a:cubicBezTo>
                <a:lnTo>
                  <a:pt x="84" y="397"/>
                </a:lnTo>
                <a:cubicBezTo>
                  <a:pt x="74" y="397"/>
                  <a:pt x="67" y="390"/>
                  <a:pt x="67" y="381"/>
                </a:cubicBezTo>
                <a:lnTo>
                  <a:pt x="67" y="33"/>
                </a:lnTo>
                <a:moveTo>
                  <a:pt x="487" y="123"/>
                </a:moveTo>
                <a:cubicBezTo>
                  <a:pt x="500" y="110"/>
                  <a:pt x="500" y="88"/>
                  <a:pt x="487" y="75"/>
                </a:cubicBezTo>
                <a:cubicBezTo>
                  <a:pt x="474" y="62"/>
                  <a:pt x="453" y="62"/>
                  <a:pt x="440" y="75"/>
                </a:cubicBezTo>
                <a:lnTo>
                  <a:pt x="332" y="185"/>
                </a:lnTo>
                <a:lnTo>
                  <a:pt x="272" y="126"/>
                </a:lnTo>
                <a:cubicBezTo>
                  <a:pt x="259" y="113"/>
                  <a:pt x="238" y="113"/>
                  <a:pt x="225" y="126"/>
                </a:cubicBezTo>
                <a:lnTo>
                  <a:pt x="110" y="242"/>
                </a:lnTo>
                <a:cubicBezTo>
                  <a:pt x="97" y="255"/>
                  <a:pt x="97" y="276"/>
                  <a:pt x="110" y="289"/>
                </a:cubicBezTo>
                <a:cubicBezTo>
                  <a:pt x="123" y="301"/>
                  <a:pt x="144" y="301"/>
                  <a:pt x="156" y="289"/>
                </a:cubicBezTo>
                <a:lnTo>
                  <a:pt x="249" y="196"/>
                </a:lnTo>
                <a:lnTo>
                  <a:pt x="308" y="256"/>
                </a:lnTo>
                <a:cubicBezTo>
                  <a:pt x="321" y="268"/>
                  <a:pt x="342" y="268"/>
                  <a:pt x="355" y="256"/>
                </a:cubicBezTo>
                <a:lnTo>
                  <a:pt x="487" y="123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96160" y="2669760"/>
            <a:ext cx="10287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start with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896160" y="3136680"/>
            <a:ext cx="55549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Difficult to understand project activity and community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6553080" y="397188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265" y="0"/>
                </a:moveTo>
                <a:cubicBezTo>
                  <a:pt x="283" y="0"/>
                  <a:pt x="300" y="1"/>
                  <a:pt x="317" y="5"/>
                </a:cubicBezTo>
                <a:cubicBezTo>
                  <a:pt x="334" y="8"/>
                  <a:pt x="351" y="13"/>
                  <a:pt x="367" y="20"/>
                </a:cubicBezTo>
                <a:cubicBezTo>
                  <a:pt x="383" y="26"/>
                  <a:pt x="398" y="35"/>
                  <a:pt x="412" y="44"/>
                </a:cubicBezTo>
                <a:cubicBezTo>
                  <a:pt x="427" y="54"/>
                  <a:pt x="440" y="65"/>
                  <a:pt x="453" y="77"/>
                </a:cubicBezTo>
                <a:cubicBezTo>
                  <a:pt x="465" y="89"/>
                  <a:pt x="476" y="103"/>
                  <a:pt x="485" y="117"/>
                </a:cubicBezTo>
                <a:cubicBezTo>
                  <a:pt x="495" y="132"/>
                  <a:pt x="503" y="147"/>
                  <a:pt x="510" y="163"/>
                </a:cubicBezTo>
                <a:cubicBezTo>
                  <a:pt x="517" y="179"/>
                  <a:pt x="522" y="196"/>
                  <a:pt x="525" y="213"/>
                </a:cubicBezTo>
                <a:cubicBezTo>
                  <a:pt x="528" y="230"/>
                  <a:pt x="530" y="247"/>
                  <a:pt x="530" y="264"/>
                </a:cubicBezTo>
                <a:cubicBezTo>
                  <a:pt x="530" y="282"/>
                  <a:pt x="528" y="299"/>
                  <a:pt x="525" y="316"/>
                </a:cubicBezTo>
                <a:cubicBezTo>
                  <a:pt x="522" y="333"/>
                  <a:pt x="517" y="350"/>
                  <a:pt x="510" y="366"/>
                </a:cubicBezTo>
                <a:cubicBezTo>
                  <a:pt x="503" y="383"/>
                  <a:pt x="495" y="398"/>
                  <a:pt x="485" y="412"/>
                </a:cubicBezTo>
                <a:cubicBezTo>
                  <a:pt x="476" y="427"/>
                  <a:pt x="465" y="440"/>
                  <a:pt x="453" y="452"/>
                </a:cubicBezTo>
                <a:cubicBezTo>
                  <a:pt x="440" y="465"/>
                  <a:pt x="427" y="476"/>
                  <a:pt x="412" y="485"/>
                </a:cubicBezTo>
                <a:cubicBezTo>
                  <a:pt x="398" y="495"/>
                  <a:pt x="383" y="503"/>
                  <a:pt x="367" y="510"/>
                </a:cubicBezTo>
                <a:cubicBezTo>
                  <a:pt x="351" y="516"/>
                  <a:pt x="334" y="521"/>
                  <a:pt x="317" y="525"/>
                </a:cubicBezTo>
                <a:cubicBezTo>
                  <a:pt x="300" y="528"/>
                  <a:pt x="283" y="530"/>
                  <a:pt x="265" y="530"/>
                </a:cubicBezTo>
                <a:cubicBezTo>
                  <a:pt x="248" y="530"/>
                  <a:pt x="231" y="528"/>
                  <a:pt x="214" y="525"/>
                </a:cubicBezTo>
                <a:cubicBezTo>
                  <a:pt x="197" y="521"/>
                  <a:pt x="180" y="516"/>
                  <a:pt x="164" y="510"/>
                </a:cubicBezTo>
                <a:cubicBezTo>
                  <a:pt x="148" y="503"/>
                  <a:pt x="133" y="495"/>
                  <a:pt x="118" y="485"/>
                </a:cubicBezTo>
                <a:cubicBezTo>
                  <a:pt x="104" y="476"/>
                  <a:pt x="91" y="465"/>
                  <a:pt x="78" y="452"/>
                </a:cubicBezTo>
                <a:cubicBezTo>
                  <a:pt x="66" y="440"/>
                  <a:pt x="55" y="427"/>
                  <a:pt x="44" y="412"/>
                </a:cubicBezTo>
                <a:cubicBezTo>
                  <a:pt x="35" y="398"/>
                  <a:pt x="27" y="383"/>
                  <a:pt x="20" y="366"/>
                </a:cubicBezTo>
                <a:cubicBezTo>
                  <a:pt x="13" y="350"/>
                  <a:pt x="8" y="333"/>
                  <a:pt x="5" y="316"/>
                </a:cubicBezTo>
                <a:cubicBezTo>
                  <a:pt x="2" y="299"/>
                  <a:pt x="0" y="282"/>
                  <a:pt x="0" y="264"/>
                </a:cubicBezTo>
                <a:cubicBezTo>
                  <a:pt x="0" y="247"/>
                  <a:pt x="2" y="230"/>
                  <a:pt x="5" y="213"/>
                </a:cubicBezTo>
                <a:cubicBezTo>
                  <a:pt x="8" y="196"/>
                  <a:pt x="13" y="179"/>
                  <a:pt x="20" y="163"/>
                </a:cubicBezTo>
                <a:cubicBezTo>
                  <a:pt x="27" y="147"/>
                  <a:pt x="35" y="132"/>
                  <a:pt x="44" y="117"/>
                </a:cubicBezTo>
                <a:cubicBezTo>
                  <a:pt x="55" y="103"/>
                  <a:pt x="66" y="89"/>
                  <a:pt x="78" y="77"/>
                </a:cubicBezTo>
                <a:cubicBezTo>
                  <a:pt x="91" y="65"/>
                  <a:pt x="104" y="54"/>
                  <a:pt x="118" y="44"/>
                </a:cubicBezTo>
                <a:cubicBezTo>
                  <a:pt x="133" y="35"/>
                  <a:pt x="148" y="26"/>
                  <a:pt x="164" y="20"/>
                </a:cubicBezTo>
                <a:cubicBezTo>
                  <a:pt x="180" y="13"/>
                  <a:pt x="197" y="8"/>
                  <a:pt x="214" y="5"/>
                </a:cubicBezTo>
                <a:cubicBezTo>
                  <a:pt x="231" y="1"/>
                  <a:pt x="248" y="0"/>
                  <a:pt x="265" y="0"/>
                </a:cubicBezTo>
                <a:moveTo>
                  <a:pt x="241" y="124"/>
                </a:moveTo>
                <a:lnTo>
                  <a:pt x="241" y="264"/>
                </a:lnTo>
                <a:cubicBezTo>
                  <a:pt x="241" y="272"/>
                  <a:pt x="245" y="280"/>
                  <a:pt x="252" y="285"/>
                </a:cubicBezTo>
                <a:lnTo>
                  <a:pt x="351" y="352"/>
                </a:lnTo>
                <a:cubicBezTo>
                  <a:pt x="362" y="360"/>
                  <a:pt x="378" y="357"/>
                  <a:pt x="385" y="345"/>
                </a:cubicBezTo>
                <a:cubicBezTo>
                  <a:pt x="393" y="333"/>
                  <a:pt x="390" y="317"/>
                  <a:pt x="378" y="310"/>
                </a:cubicBezTo>
                <a:lnTo>
                  <a:pt x="290" y="251"/>
                </a:lnTo>
                <a:lnTo>
                  <a:pt x="290" y="124"/>
                </a:lnTo>
                <a:cubicBezTo>
                  <a:pt x="290" y="110"/>
                  <a:pt x="279" y="99"/>
                  <a:pt x="265" y="99"/>
                </a:cubicBezTo>
                <a:cubicBezTo>
                  <a:pt x="252" y="99"/>
                  <a:pt x="241" y="110"/>
                  <a:pt x="241" y="124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6896160" y="3441240"/>
            <a:ext cx="6172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health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6896160" y="3908160"/>
            <a:ext cx="483489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Slow contribution feedback and lack of positive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6553080" y="474336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199" y="108"/>
                </a:moveTo>
                <a:cubicBezTo>
                  <a:pt x="199" y="99"/>
                  <a:pt x="193" y="90"/>
                  <a:pt x="186" y="84"/>
                </a:cubicBezTo>
                <a:cubicBezTo>
                  <a:pt x="174" y="76"/>
                  <a:pt x="166" y="63"/>
                  <a:pt x="166" y="49"/>
                </a:cubicBezTo>
                <a:cubicBezTo>
                  <a:pt x="166" y="22"/>
                  <a:pt x="196" y="0"/>
                  <a:pt x="232" y="0"/>
                </a:cubicBezTo>
                <a:cubicBezTo>
                  <a:pt x="269" y="0"/>
                  <a:pt x="298" y="22"/>
                  <a:pt x="298" y="49"/>
                </a:cubicBezTo>
                <a:cubicBezTo>
                  <a:pt x="298" y="63"/>
                  <a:pt x="291" y="76"/>
                  <a:pt x="279" y="84"/>
                </a:cubicBezTo>
                <a:cubicBezTo>
                  <a:pt x="271" y="90"/>
                  <a:pt x="265" y="99"/>
                  <a:pt x="265" y="108"/>
                </a:cubicBezTo>
                <a:cubicBezTo>
                  <a:pt x="265" y="121"/>
                  <a:pt x="276" y="132"/>
                  <a:pt x="289" y="132"/>
                </a:cubicBezTo>
                <a:lnTo>
                  <a:pt x="348" y="132"/>
                </a:lnTo>
                <a:cubicBezTo>
                  <a:pt x="375" y="132"/>
                  <a:pt x="398" y="154"/>
                  <a:pt x="398" y="182"/>
                </a:cubicBezTo>
                <a:lnTo>
                  <a:pt x="398" y="240"/>
                </a:lnTo>
                <a:cubicBezTo>
                  <a:pt x="398" y="254"/>
                  <a:pt x="408" y="264"/>
                  <a:pt x="422" y="264"/>
                </a:cubicBezTo>
                <a:cubicBezTo>
                  <a:pt x="431" y="264"/>
                  <a:pt x="440" y="258"/>
                  <a:pt x="445" y="251"/>
                </a:cubicBezTo>
                <a:cubicBezTo>
                  <a:pt x="454" y="239"/>
                  <a:pt x="467" y="231"/>
                  <a:pt x="480" y="231"/>
                </a:cubicBezTo>
                <a:cubicBezTo>
                  <a:pt x="508" y="231"/>
                  <a:pt x="530" y="261"/>
                  <a:pt x="530" y="297"/>
                </a:cubicBezTo>
                <a:cubicBezTo>
                  <a:pt x="530" y="335"/>
                  <a:pt x="508" y="365"/>
                  <a:pt x="480" y="365"/>
                </a:cubicBezTo>
                <a:cubicBezTo>
                  <a:pt x="467" y="365"/>
                  <a:pt x="454" y="357"/>
                  <a:pt x="445" y="345"/>
                </a:cubicBezTo>
                <a:cubicBezTo>
                  <a:pt x="440" y="337"/>
                  <a:pt x="431" y="331"/>
                  <a:pt x="422" y="331"/>
                </a:cubicBezTo>
                <a:cubicBezTo>
                  <a:pt x="408" y="331"/>
                  <a:pt x="398" y="342"/>
                  <a:pt x="398" y="355"/>
                </a:cubicBezTo>
                <a:lnTo>
                  <a:pt x="398" y="480"/>
                </a:lnTo>
                <a:cubicBezTo>
                  <a:pt x="398" y="508"/>
                  <a:pt x="375" y="530"/>
                  <a:pt x="348" y="530"/>
                </a:cubicBezTo>
                <a:lnTo>
                  <a:pt x="289" y="530"/>
                </a:lnTo>
                <a:cubicBezTo>
                  <a:pt x="276" y="530"/>
                  <a:pt x="265" y="519"/>
                  <a:pt x="265" y="506"/>
                </a:cubicBezTo>
                <a:cubicBezTo>
                  <a:pt x="265" y="496"/>
                  <a:pt x="271" y="488"/>
                  <a:pt x="279" y="482"/>
                </a:cubicBezTo>
                <a:cubicBezTo>
                  <a:pt x="291" y="473"/>
                  <a:pt x="298" y="461"/>
                  <a:pt x="298" y="447"/>
                </a:cubicBezTo>
                <a:cubicBezTo>
                  <a:pt x="298" y="420"/>
                  <a:pt x="269" y="398"/>
                  <a:pt x="232" y="398"/>
                </a:cubicBezTo>
                <a:cubicBezTo>
                  <a:pt x="196" y="398"/>
                  <a:pt x="166" y="420"/>
                  <a:pt x="166" y="447"/>
                </a:cubicBezTo>
                <a:cubicBezTo>
                  <a:pt x="166" y="461"/>
                  <a:pt x="174" y="473"/>
                  <a:pt x="186" y="482"/>
                </a:cubicBezTo>
                <a:cubicBezTo>
                  <a:pt x="193" y="488"/>
                  <a:pt x="199" y="496"/>
                  <a:pt x="199" y="506"/>
                </a:cubicBezTo>
                <a:cubicBezTo>
                  <a:pt x="199" y="519"/>
                  <a:pt x="189" y="530"/>
                  <a:pt x="175" y="530"/>
                </a:cubicBezTo>
                <a:lnTo>
                  <a:pt x="50" y="530"/>
                </a:lnTo>
                <a:cubicBezTo>
                  <a:pt x="22" y="530"/>
                  <a:pt x="0" y="508"/>
                  <a:pt x="0" y="480"/>
                </a:cubicBezTo>
                <a:lnTo>
                  <a:pt x="0" y="355"/>
                </a:lnTo>
                <a:cubicBezTo>
                  <a:pt x="0" y="342"/>
                  <a:pt x="11" y="331"/>
                  <a:pt x="24" y="331"/>
                </a:cubicBezTo>
                <a:cubicBezTo>
                  <a:pt x="33" y="331"/>
                  <a:pt x="42" y="337"/>
                  <a:pt x="47" y="345"/>
                </a:cubicBezTo>
                <a:cubicBezTo>
                  <a:pt x="57" y="357"/>
                  <a:pt x="70" y="365"/>
                  <a:pt x="84" y="365"/>
                </a:cubicBezTo>
                <a:cubicBezTo>
                  <a:pt x="111" y="365"/>
                  <a:pt x="133" y="335"/>
                  <a:pt x="133" y="297"/>
                </a:cubicBezTo>
                <a:cubicBezTo>
                  <a:pt x="133" y="261"/>
                  <a:pt x="111" y="231"/>
                  <a:pt x="84" y="231"/>
                </a:cubicBezTo>
                <a:cubicBezTo>
                  <a:pt x="70" y="231"/>
                  <a:pt x="57" y="239"/>
                  <a:pt x="47" y="251"/>
                </a:cubicBezTo>
                <a:cubicBezTo>
                  <a:pt x="42" y="258"/>
                  <a:pt x="33" y="264"/>
                  <a:pt x="24" y="264"/>
                </a:cubicBezTo>
                <a:cubicBezTo>
                  <a:pt x="11" y="264"/>
                  <a:pt x="0" y="254"/>
                  <a:pt x="0" y="240"/>
                </a:cubicBezTo>
                <a:lnTo>
                  <a:pt x="0" y="182"/>
                </a:lnTo>
                <a:cubicBezTo>
                  <a:pt x="0" y="154"/>
                  <a:pt x="22" y="132"/>
                  <a:pt x="50" y="132"/>
                </a:cubicBezTo>
                <a:lnTo>
                  <a:pt x="175" y="132"/>
                </a:lnTo>
                <a:cubicBezTo>
                  <a:pt x="189" y="132"/>
                  <a:pt x="199" y="121"/>
                  <a:pt x="199" y="108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6896160" y="4212720"/>
            <a:ext cx="10287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incentives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896160" y="4669920"/>
            <a:ext cx="483489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Fragmented learning path and lack of systematic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896160" y="4984560"/>
            <a:ext cx="8229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guidance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任意多边形 5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" name="任意多边形 56"/>
          <p:cNvSpPr/>
          <p:nvPr/>
        </p:nvSpPr>
        <p:spPr>
          <a:xfrm>
            <a:off x="-360" y="0"/>
            <a:ext cx="2095920" cy="2095560"/>
          </a:xfrm>
          <a:custGeom>
            <a:avLst/>
            <a:gdLst/>
            <a:ahLst/>
            <a:cxnLst/>
            <a:rect l="0" t="0" r="r" b="b"/>
            <a:pathLst>
              <a:path w="5822" h="5821">
                <a:moveTo>
                  <a:pt x="5822" y="1852"/>
                </a:moveTo>
                <a:cubicBezTo>
                  <a:pt x="5822" y="1917"/>
                  <a:pt x="5821" y="1981"/>
                  <a:pt x="5818" y="2046"/>
                </a:cubicBezTo>
                <a:cubicBezTo>
                  <a:pt x="5814" y="2111"/>
                  <a:pt x="5810" y="2176"/>
                  <a:pt x="5803" y="2241"/>
                </a:cubicBezTo>
                <a:cubicBezTo>
                  <a:pt x="5797" y="2305"/>
                  <a:pt x="5789" y="2370"/>
                  <a:pt x="5779" y="2434"/>
                </a:cubicBezTo>
                <a:cubicBezTo>
                  <a:pt x="5770" y="2498"/>
                  <a:pt x="5759" y="2562"/>
                  <a:pt x="5746" y="2626"/>
                </a:cubicBezTo>
                <a:cubicBezTo>
                  <a:pt x="5733" y="2690"/>
                  <a:pt x="5719" y="2753"/>
                  <a:pt x="5703" y="2816"/>
                </a:cubicBezTo>
                <a:cubicBezTo>
                  <a:pt x="5688" y="2879"/>
                  <a:pt x="5670" y="2942"/>
                  <a:pt x="5651" y="3005"/>
                </a:cubicBezTo>
                <a:cubicBezTo>
                  <a:pt x="5633" y="3067"/>
                  <a:pt x="5612" y="3128"/>
                  <a:pt x="5590" y="3190"/>
                </a:cubicBezTo>
                <a:cubicBezTo>
                  <a:pt x="5568" y="3251"/>
                  <a:pt x="5545" y="3311"/>
                  <a:pt x="5520" y="3371"/>
                </a:cubicBezTo>
                <a:cubicBezTo>
                  <a:pt x="5495" y="3431"/>
                  <a:pt x="5469" y="3491"/>
                  <a:pt x="5441" y="3549"/>
                </a:cubicBezTo>
                <a:cubicBezTo>
                  <a:pt x="5414" y="3608"/>
                  <a:pt x="5384" y="3666"/>
                  <a:pt x="5354" y="3723"/>
                </a:cubicBezTo>
                <a:cubicBezTo>
                  <a:pt x="5323" y="3781"/>
                  <a:pt x="5291" y="3837"/>
                  <a:pt x="5258" y="3893"/>
                </a:cubicBezTo>
                <a:cubicBezTo>
                  <a:pt x="5224" y="3949"/>
                  <a:pt x="5190" y="4003"/>
                  <a:pt x="5153" y="4058"/>
                </a:cubicBezTo>
                <a:cubicBezTo>
                  <a:pt x="5117" y="4112"/>
                  <a:pt x="5080" y="4165"/>
                  <a:pt x="5041" y="4217"/>
                </a:cubicBezTo>
                <a:cubicBezTo>
                  <a:pt x="5003" y="4269"/>
                  <a:pt x="4963" y="4320"/>
                  <a:pt x="4921" y="4370"/>
                </a:cubicBezTo>
                <a:cubicBezTo>
                  <a:pt x="4880" y="4421"/>
                  <a:pt x="4838" y="4470"/>
                  <a:pt x="4794" y="4518"/>
                </a:cubicBezTo>
                <a:cubicBezTo>
                  <a:pt x="4751" y="4566"/>
                  <a:pt x="4706" y="4613"/>
                  <a:pt x="4660" y="4659"/>
                </a:cubicBezTo>
                <a:cubicBezTo>
                  <a:pt x="4614" y="4705"/>
                  <a:pt x="4567" y="4750"/>
                  <a:pt x="4519" y="4793"/>
                </a:cubicBezTo>
                <a:cubicBezTo>
                  <a:pt x="4471" y="4837"/>
                  <a:pt x="4422" y="4879"/>
                  <a:pt x="4371" y="4920"/>
                </a:cubicBezTo>
                <a:cubicBezTo>
                  <a:pt x="4321" y="4962"/>
                  <a:pt x="4270" y="5002"/>
                  <a:pt x="4218" y="5040"/>
                </a:cubicBezTo>
                <a:cubicBezTo>
                  <a:pt x="4166" y="5079"/>
                  <a:pt x="4113" y="5116"/>
                  <a:pt x="4059" y="5152"/>
                </a:cubicBezTo>
                <a:cubicBezTo>
                  <a:pt x="4004" y="5189"/>
                  <a:pt x="3950" y="5223"/>
                  <a:pt x="3894" y="5257"/>
                </a:cubicBezTo>
                <a:cubicBezTo>
                  <a:pt x="3838" y="5290"/>
                  <a:pt x="3782" y="5322"/>
                  <a:pt x="3724" y="5353"/>
                </a:cubicBezTo>
                <a:cubicBezTo>
                  <a:pt x="3667" y="5383"/>
                  <a:pt x="3609" y="5413"/>
                  <a:pt x="3550" y="5440"/>
                </a:cubicBezTo>
                <a:cubicBezTo>
                  <a:pt x="3492" y="5468"/>
                  <a:pt x="3432" y="5494"/>
                  <a:pt x="3372" y="5519"/>
                </a:cubicBezTo>
                <a:cubicBezTo>
                  <a:pt x="3312" y="5544"/>
                  <a:pt x="3252" y="5567"/>
                  <a:pt x="3191" y="5589"/>
                </a:cubicBezTo>
                <a:cubicBezTo>
                  <a:pt x="3129" y="5611"/>
                  <a:pt x="3068" y="5632"/>
                  <a:pt x="3006" y="5650"/>
                </a:cubicBezTo>
                <a:cubicBezTo>
                  <a:pt x="2943" y="5669"/>
                  <a:pt x="2880" y="5687"/>
                  <a:pt x="2817" y="5702"/>
                </a:cubicBezTo>
                <a:cubicBezTo>
                  <a:pt x="2754" y="5718"/>
                  <a:pt x="2691" y="5732"/>
                  <a:pt x="2627" y="5745"/>
                </a:cubicBezTo>
                <a:cubicBezTo>
                  <a:pt x="2563" y="5758"/>
                  <a:pt x="2499" y="5769"/>
                  <a:pt x="2435" y="5778"/>
                </a:cubicBezTo>
                <a:cubicBezTo>
                  <a:pt x="2371" y="5788"/>
                  <a:pt x="2306" y="5796"/>
                  <a:pt x="2242" y="5802"/>
                </a:cubicBezTo>
                <a:cubicBezTo>
                  <a:pt x="2177" y="5809"/>
                  <a:pt x="2112" y="5813"/>
                  <a:pt x="2047" y="5817"/>
                </a:cubicBezTo>
                <a:cubicBezTo>
                  <a:pt x="1982" y="5820"/>
                  <a:pt x="1918" y="5821"/>
                  <a:pt x="1853" y="5821"/>
                </a:cubicBezTo>
                <a:cubicBezTo>
                  <a:pt x="1788" y="5821"/>
                  <a:pt x="1723" y="5820"/>
                  <a:pt x="1658" y="5817"/>
                </a:cubicBezTo>
                <a:cubicBezTo>
                  <a:pt x="1593" y="5813"/>
                  <a:pt x="1528" y="5809"/>
                  <a:pt x="1464" y="5802"/>
                </a:cubicBezTo>
                <a:cubicBezTo>
                  <a:pt x="1399" y="5796"/>
                  <a:pt x="1334" y="5788"/>
                  <a:pt x="1270" y="5778"/>
                </a:cubicBezTo>
                <a:cubicBezTo>
                  <a:pt x="1206" y="5769"/>
                  <a:pt x="1142" y="5758"/>
                  <a:pt x="1078" y="5745"/>
                </a:cubicBezTo>
                <a:cubicBezTo>
                  <a:pt x="1015" y="5732"/>
                  <a:pt x="951" y="5718"/>
                  <a:pt x="888" y="5702"/>
                </a:cubicBezTo>
                <a:cubicBezTo>
                  <a:pt x="825" y="5687"/>
                  <a:pt x="763" y="5669"/>
                  <a:pt x="701" y="5650"/>
                </a:cubicBezTo>
                <a:cubicBezTo>
                  <a:pt x="638" y="5632"/>
                  <a:pt x="577" y="5611"/>
                  <a:pt x="516" y="5589"/>
                </a:cubicBezTo>
                <a:cubicBezTo>
                  <a:pt x="454" y="5567"/>
                  <a:pt x="394" y="5544"/>
                  <a:pt x="334" y="5519"/>
                </a:cubicBezTo>
                <a:cubicBezTo>
                  <a:pt x="274" y="5494"/>
                  <a:pt x="214" y="5468"/>
                  <a:pt x="156" y="5440"/>
                </a:cubicBezTo>
                <a:cubicBezTo>
                  <a:pt x="103" y="5416"/>
                  <a:pt x="52" y="5390"/>
                  <a:pt x="0" y="5363"/>
                </a:cubicBezTo>
                <a:lnTo>
                  <a:pt x="1" y="0"/>
                </a:lnTo>
                <a:lnTo>
                  <a:pt x="5364" y="0"/>
                </a:lnTo>
                <a:cubicBezTo>
                  <a:pt x="5391" y="51"/>
                  <a:pt x="5417" y="102"/>
                  <a:pt x="5441" y="155"/>
                </a:cubicBezTo>
                <a:cubicBezTo>
                  <a:pt x="5469" y="213"/>
                  <a:pt x="5495" y="273"/>
                  <a:pt x="5520" y="333"/>
                </a:cubicBezTo>
                <a:cubicBezTo>
                  <a:pt x="5545" y="393"/>
                  <a:pt x="5568" y="453"/>
                  <a:pt x="5590" y="515"/>
                </a:cubicBezTo>
                <a:cubicBezTo>
                  <a:pt x="5612" y="576"/>
                  <a:pt x="5633" y="637"/>
                  <a:pt x="5651" y="700"/>
                </a:cubicBezTo>
                <a:cubicBezTo>
                  <a:pt x="5670" y="762"/>
                  <a:pt x="5688" y="824"/>
                  <a:pt x="5703" y="887"/>
                </a:cubicBezTo>
                <a:cubicBezTo>
                  <a:pt x="5719" y="950"/>
                  <a:pt x="5733" y="1014"/>
                  <a:pt x="5746" y="1077"/>
                </a:cubicBezTo>
                <a:cubicBezTo>
                  <a:pt x="5759" y="1141"/>
                  <a:pt x="5770" y="1205"/>
                  <a:pt x="5779" y="1269"/>
                </a:cubicBezTo>
                <a:cubicBezTo>
                  <a:pt x="5789" y="1333"/>
                  <a:pt x="5797" y="1398"/>
                  <a:pt x="5803" y="1463"/>
                </a:cubicBezTo>
                <a:cubicBezTo>
                  <a:pt x="5810" y="1527"/>
                  <a:pt x="5814" y="1592"/>
                  <a:pt x="5818" y="1657"/>
                </a:cubicBezTo>
                <a:cubicBezTo>
                  <a:pt x="5821" y="1722"/>
                  <a:pt x="5822" y="1787"/>
                  <a:pt x="5822" y="185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10725120" y="5391000"/>
            <a:ext cx="1467000" cy="1467000"/>
          </a:xfrm>
          <a:custGeom>
            <a:avLst/>
            <a:gdLst/>
            <a:ahLst/>
            <a:cxnLst/>
            <a:rect l="0" t="0" r="r" b="b"/>
            <a:pathLst>
              <a:path w="4075" h="4075">
                <a:moveTo>
                  <a:pt x="4075" y="4075"/>
                </a:moveTo>
                <a:lnTo>
                  <a:pt x="90" y="4075"/>
                </a:lnTo>
                <a:cubicBezTo>
                  <a:pt x="80" y="4035"/>
                  <a:pt x="71" y="3994"/>
                  <a:pt x="63" y="3953"/>
                </a:cubicBezTo>
                <a:cubicBezTo>
                  <a:pt x="53" y="3900"/>
                  <a:pt x="43" y="3847"/>
                  <a:pt x="35" y="3793"/>
                </a:cubicBezTo>
                <a:cubicBezTo>
                  <a:pt x="27" y="3740"/>
                  <a:pt x="21" y="3686"/>
                  <a:pt x="16" y="3632"/>
                </a:cubicBezTo>
                <a:cubicBezTo>
                  <a:pt x="10" y="3579"/>
                  <a:pt x="6" y="3525"/>
                  <a:pt x="4" y="3470"/>
                </a:cubicBezTo>
                <a:cubicBezTo>
                  <a:pt x="1" y="3416"/>
                  <a:pt x="0" y="3362"/>
                  <a:pt x="0" y="3307"/>
                </a:cubicBezTo>
                <a:cubicBezTo>
                  <a:pt x="0" y="3253"/>
                  <a:pt x="1" y="3199"/>
                  <a:pt x="4" y="3145"/>
                </a:cubicBezTo>
                <a:cubicBezTo>
                  <a:pt x="6" y="3091"/>
                  <a:pt x="10" y="3037"/>
                  <a:pt x="16" y="2983"/>
                </a:cubicBezTo>
                <a:cubicBezTo>
                  <a:pt x="21" y="2929"/>
                  <a:pt x="27" y="2875"/>
                  <a:pt x="35" y="2822"/>
                </a:cubicBezTo>
                <a:cubicBezTo>
                  <a:pt x="43" y="2768"/>
                  <a:pt x="53" y="2715"/>
                  <a:pt x="63" y="2662"/>
                </a:cubicBezTo>
                <a:cubicBezTo>
                  <a:pt x="74" y="2609"/>
                  <a:pt x="86" y="2556"/>
                  <a:pt x="99" y="2504"/>
                </a:cubicBezTo>
                <a:cubicBezTo>
                  <a:pt x="112" y="2451"/>
                  <a:pt x="126" y="2399"/>
                  <a:pt x="142" y="2347"/>
                </a:cubicBezTo>
                <a:cubicBezTo>
                  <a:pt x="158" y="2295"/>
                  <a:pt x="175" y="2244"/>
                  <a:pt x="193" y="2193"/>
                </a:cubicBezTo>
                <a:cubicBezTo>
                  <a:pt x="211" y="2142"/>
                  <a:pt x="231" y="2092"/>
                  <a:pt x="251" y="2042"/>
                </a:cubicBezTo>
                <a:cubicBezTo>
                  <a:pt x="272" y="1992"/>
                  <a:pt x="294" y="1942"/>
                  <a:pt x="317" y="1893"/>
                </a:cubicBezTo>
                <a:cubicBezTo>
                  <a:pt x="340" y="1844"/>
                  <a:pt x="365" y="1796"/>
                  <a:pt x="390" y="1748"/>
                </a:cubicBezTo>
                <a:cubicBezTo>
                  <a:pt x="416" y="1700"/>
                  <a:pt x="442" y="1653"/>
                  <a:pt x="470" y="1607"/>
                </a:cubicBezTo>
                <a:cubicBezTo>
                  <a:pt x="498" y="1560"/>
                  <a:pt x="527" y="1515"/>
                  <a:pt x="557" y="1470"/>
                </a:cubicBezTo>
                <a:cubicBezTo>
                  <a:pt x="587" y="1425"/>
                  <a:pt x="618" y="1381"/>
                  <a:pt x="650" y="1337"/>
                </a:cubicBezTo>
                <a:cubicBezTo>
                  <a:pt x="683" y="1294"/>
                  <a:pt x="716" y="1251"/>
                  <a:pt x="750" y="1209"/>
                </a:cubicBezTo>
                <a:cubicBezTo>
                  <a:pt x="786" y="1167"/>
                  <a:pt x="821" y="1126"/>
                  <a:pt x="857" y="1086"/>
                </a:cubicBezTo>
                <a:cubicBezTo>
                  <a:pt x="894" y="1046"/>
                  <a:pt x="931" y="1007"/>
                  <a:pt x="969" y="969"/>
                </a:cubicBezTo>
                <a:cubicBezTo>
                  <a:pt x="1008" y="930"/>
                  <a:pt x="1047" y="893"/>
                  <a:pt x="1087" y="857"/>
                </a:cubicBezTo>
                <a:cubicBezTo>
                  <a:pt x="1127" y="820"/>
                  <a:pt x="1168" y="785"/>
                  <a:pt x="1210" y="751"/>
                </a:cubicBezTo>
                <a:cubicBezTo>
                  <a:pt x="1252" y="716"/>
                  <a:pt x="1294" y="683"/>
                  <a:pt x="1338" y="651"/>
                </a:cubicBezTo>
                <a:cubicBezTo>
                  <a:pt x="1381" y="619"/>
                  <a:pt x="1425" y="587"/>
                  <a:pt x="1470" y="557"/>
                </a:cubicBezTo>
                <a:cubicBezTo>
                  <a:pt x="1515" y="527"/>
                  <a:pt x="1561" y="498"/>
                  <a:pt x="1608" y="470"/>
                </a:cubicBezTo>
                <a:cubicBezTo>
                  <a:pt x="1654" y="443"/>
                  <a:pt x="1701" y="416"/>
                  <a:pt x="1749" y="390"/>
                </a:cubicBezTo>
                <a:cubicBezTo>
                  <a:pt x="1797" y="365"/>
                  <a:pt x="1845" y="341"/>
                  <a:pt x="1894" y="317"/>
                </a:cubicBezTo>
                <a:cubicBezTo>
                  <a:pt x="1943" y="294"/>
                  <a:pt x="1992" y="272"/>
                  <a:pt x="2042" y="252"/>
                </a:cubicBezTo>
                <a:cubicBezTo>
                  <a:pt x="2092" y="231"/>
                  <a:pt x="2143" y="211"/>
                  <a:pt x="2194" y="193"/>
                </a:cubicBezTo>
                <a:cubicBezTo>
                  <a:pt x="2245" y="175"/>
                  <a:pt x="2296" y="158"/>
                  <a:pt x="2348" y="142"/>
                </a:cubicBezTo>
                <a:cubicBezTo>
                  <a:pt x="2400" y="127"/>
                  <a:pt x="2452" y="112"/>
                  <a:pt x="2504" y="99"/>
                </a:cubicBezTo>
                <a:cubicBezTo>
                  <a:pt x="2557" y="86"/>
                  <a:pt x="2610" y="74"/>
                  <a:pt x="2663" y="63"/>
                </a:cubicBezTo>
                <a:cubicBezTo>
                  <a:pt x="2716" y="53"/>
                  <a:pt x="2769" y="44"/>
                  <a:pt x="2823" y="36"/>
                </a:cubicBezTo>
                <a:cubicBezTo>
                  <a:pt x="2876" y="28"/>
                  <a:pt x="2930" y="21"/>
                  <a:pt x="2984" y="16"/>
                </a:cubicBezTo>
                <a:cubicBezTo>
                  <a:pt x="3038" y="11"/>
                  <a:pt x="3092" y="7"/>
                  <a:pt x="3146" y="4"/>
                </a:cubicBezTo>
                <a:cubicBezTo>
                  <a:pt x="3200" y="1"/>
                  <a:pt x="3254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7"/>
                  <a:pt x="3578" y="11"/>
                  <a:pt x="3632" y="16"/>
                </a:cubicBezTo>
                <a:cubicBezTo>
                  <a:pt x="3686" y="21"/>
                  <a:pt x="3740" y="28"/>
                  <a:pt x="3793" y="36"/>
                </a:cubicBezTo>
                <a:cubicBezTo>
                  <a:pt x="3847" y="44"/>
                  <a:pt x="3900" y="53"/>
                  <a:pt x="3953" y="63"/>
                </a:cubicBezTo>
                <a:cubicBezTo>
                  <a:pt x="3994" y="72"/>
                  <a:pt x="4035" y="80"/>
                  <a:pt x="4075" y="90"/>
                </a:cubicBezTo>
                <a:lnTo>
                  <a:pt x="4075" y="4075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" name="任意多边形 58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614160" y="1657080"/>
            <a:ext cx="5324760" cy="4586760"/>
          </a:xfrm>
          <a:custGeom>
            <a:avLst/>
            <a:gdLst/>
            <a:ahLst/>
            <a:cxnLst/>
            <a:rect l="0" t="0" r="r" b="b"/>
            <a:pathLst>
              <a:path w="14791" h="12741">
                <a:moveTo>
                  <a:pt x="0" y="12331"/>
                </a:moveTo>
                <a:lnTo>
                  <a:pt x="0" y="318"/>
                </a:lnTo>
                <a:cubicBezTo>
                  <a:pt x="0" y="297"/>
                  <a:pt x="3" y="276"/>
                  <a:pt x="8" y="256"/>
                </a:cubicBezTo>
                <a:cubicBezTo>
                  <a:pt x="13" y="235"/>
                  <a:pt x="21" y="216"/>
                  <a:pt x="31" y="196"/>
                </a:cubicBezTo>
                <a:cubicBezTo>
                  <a:pt x="42" y="177"/>
                  <a:pt x="54" y="159"/>
                  <a:pt x="69" y="141"/>
                </a:cubicBezTo>
                <a:cubicBezTo>
                  <a:pt x="84" y="124"/>
                  <a:pt x="101" y="108"/>
                  <a:pt x="120" y="93"/>
                </a:cubicBezTo>
                <a:cubicBezTo>
                  <a:pt x="139" y="79"/>
                  <a:pt x="160" y="65"/>
                  <a:pt x="182" y="54"/>
                </a:cubicBezTo>
                <a:cubicBezTo>
                  <a:pt x="205" y="42"/>
                  <a:pt x="228" y="32"/>
                  <a:pt x="253" y="24"/>
                </a:cubicBezTo>
                <a:cubicBezTo>
                  <a:pt x="278" y="16"/>
                  <a:pt x="304" y="10"/>
                  <a:pt x="330" y="6"/>
                </a:cubicBezTo>
                <a:cubicBezTo>
                  <a:pt x="357" y="2"/>
                  <a:pt x="383" y="0"/>
                  <a:pt x="410" y="0"/>
                </a:cubicBezTo>
                <a:lnTo>
                  <a:pt x="14381" y="0"/>
                </a:lnTo>
                <a:cubicBezTo>
                  <a:pt x="14408" y="0"/>
                  <a:pt x="14435" y="2"/>
                  <a:pt x="14461" y="6"/>
                </a:cubicBezTo>
                <a:cubicBezTo>
                  <a:pt x="14488" y="10"/>
                  <a:pt x="14513" y="16"/>
                  <a:pt x="14538" y="24"/>
                </a:cubicBezTo>
                <a:cubicBezTo>
                  <a:pt x="14563" y="32"/>
                  <a:pt x="14587" y="42"/>
                  <a:pt x="14609" y="54"/>
                </a:cubicBezTo>
                <a:cubicBezTo>
                  <a:pt x="14631" y="65"/>
                  <a:pt x="14652" y="79"/>
                  <a:pt x="14671" y="93"/>
                </a:cubicBezTo>
                <a:cubicBezTo>
                  <a:pt x="14690" y="108"/>
                  <a:pt x="14707" y="124"/>
                  <a:pt x="14722" y="141"/>
                </a:cubicBezTo>
                <a:cubicBezTo>
                  <a:pt x="14737" y="159"/>
                  <a:pt x="14750" y="177"/>
                  <a:pt x="14760" y="196"/>
                </a:cubicBezTo>
                <a:cubicBezTo>
                  <a:pt x="14770" y="216"/>
                  <a:pt x="14778" y="235"/>
                  <a:pt x="14783" y="256"/>
                </a:cubicBezTo>
                <a:cubicBezTo>
                  <a:pt x="14789" y="276"/>
                  <a:pt x="14791" y="297"/>
                  <a:pt x="14791" y="318"/>
                </a:cubicBezTo>
                <a:lnTo>
                  <a:pt x="14791" y="12331"/>
                </a:lnTo>
                <a:cubicBezTo>
                  <a:pt x="14791" y="12358"/>
                  <a:pt x="14789" y="12384"/>
                  <a:pt x="14783" y="12411"/>
                </a:cubicBezTo>
                <a:cubicBezTo>
                  <a:pt x="14778" y="12437"/>
                  <a:pt x="14770" y="12463"/>
                  <a:pt x="14760" y="12488"/>
                </a:cubicBezTo>
                <a:cubicBezTo>
                  <a:pt x="14750" y="12513"/>
                  <a:pt x="14737" y="12536"/>
                  <a:pt x="14722" y="12559"/>
                </a:cubicBezTo>
                <a:cubicBezTo>
                  <a:pt x="14707" y="12581"/>
                  <a:pt x="14690" y="12602"/>
                  <a:pt x="14671" y="12621"/>
                </a:cubicBezTo>
                <a:cubicBezTo>
                  <a:pt x="14652" y="12640"/>
                  <a:pt x="14631" y="12657"/>
                  <a:pt x="14609" y="12672"/>
                </a:cubicBezTo>
                <a:cubicBezTo>
                  <a:pt x="14587" y="12687"/>
                  <a:pt x="14563" y="12699"/>
                  <a:pt x="14538" y="12710"/>
                </a:cubicBezTo>
                <a:cubicBezTo>
                  <a:pt x="14513" y="12720"/>
                  <a:pt x="14488" y="12728"/>
                  <a:pt x="14461" y="12733"/>
                </a:cubicBezTo>
                <a:cubicBezTo>
                  <a:pt x="14435" y="12738"/>
                  <a:pt x="14408" y="12741"/>
                  <a:pt x="14381" y="12741"/>
                </a:cubicBezTo>
                <a:lnTo>
                  <a:pt x="410" y="12741"/>
                </a:lnTo>
                <a:cubicBezTo>
                  <a:pt x="383" y="12741"/>
                  <a:pt x="357" y="12738"/>
                  <a:pt x="330" y="12733"/>
                </a:cubicBezTo>
                <a:cubicBezTo>
                  <a:pt x="304" y="12728"/>
                  <a:pt x="278" y="12720"/>
                  <a:pt x="253" y="12710"/>
                </a:cubicBezTo>
                <a:cubicBezTo>
                  <a:pt x="228" y="12699"/>
                  <a:pt x="205" y="12687"/>
                  <a:pt x="182" y="12672"/>
                </a:cubicBezTo>
                <a:cubicBezTo>
                  <a:pt x="160" y="12657"/>
                  <a:pt x="139" y="12640"/>
                  <a:pt x="120" y="12621"/>
                </a:cubicBezTo>
                <a:cubicBezTo>
                  <a:pt x="101" y="12602"/>
                  <a:pt x="84" y="12581"/>
                  <a:pt x="69" y="12559"/>
                </a:cubicBezTo>
                <a:cubicBezTo>
                  <a:pt x="54" y="12536"/>
                  <a:pt x="42" y="12513"/>
                  <a:pt x="31" y="12488"/>
                </a:cubicBezTo>
                <a:cubicBezTo>
                  <a:pt x="21" y="12463"/>
                  <a:pt x="13" y="12437"/>
                  <a:pt x="8" y="12411"/>
                </a:cubicBezTo>
                <a:cubicBezTo>
                  <a:pt x="3" y="12384"/>
                  <a:pt x="0" y="12358"/>
                  <a:pt x="0" y="12331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" name="任意多边形 60"/>
          <p:cNvSpPr/>
          <p:nvPr/>
        </p:nvSpPr>
        <p:spPr>
          <a:xfrm>
            <a:off x="625680" y="1695240"/>
            <a:ext cx="5302080" cy="72000"/>
          </a:xfrm>
          <a:custGeom>
            <a:avLst/>
            <a:gdLst/>
            <a:ahLst/>
            <a:cxnLst/>
            <a:rect l="0" t="0" r="r" b="b"/>
            <a:pathLst>
              <a:path w="14728" h="200">
                <a:moveTo>
                  <a:pt x="14721" y="200"/>
                </a:moveTo>
                <a:lnTo>
                  <a:pt x="6" y="200"/>
                </a:lnTo>
                <a:lnTo>
                  <a:pt x="0" y="149"/>
                </a:lnTo>
                <a:cubicBezTo>
                  <a:pt x="3" y="143"/>
                  <a:pt x="7" y="136"/>
                  <a:pt x="12" y="131"/>
                </a:cubicBezTo>
                <a:cubicBezTo>
                  <a:pt x="32" y="105"/>
                  <a:pt x="60" y="82"/>
                  <a:pt x="98" y="62"/>
                </a:cubicBezTo>
                <a:cubicBezTo>
                  <a:pt x="135" y="42"/>
                  <a:pt x="178" y="27"/>
                  <a:pt x="226" y="16"/>
                </a:cubicBezTo>
                <a:cubicBezTo>
                  <a:pt x="275" y="5"/>
                  <a:pt x="326" y="0"/>
                  <a:pt x="378" y="0"/>
                </a:cubicBezTo>
                <a:lnTo>
                  <a:pt x="14349" y="0"/>
                </a:lnTo>
                <a:cubicBezTo>
                  <a:pt x="14402" y="0"/>
                  <a:pt x="14452" y="5"/>
                  <a:pt x="14501" y="16"/>
                </a:cubicBezTo>
                <a:cubicBezTo>
                  <a:pt x="14550" y="27"/>
                  <a:pt x="14593" y="42"/>
                  <a:pt x="14630" y="62"/>
                </a:cubicBezTo>
                <a:cubicBezTo>
                  <a:pt x="14667" y="82"/>
                  <a:pt x="14696" y="105"/>
                  <a:pt x="14716" y="131"/>
                </a:cubicBezTo>
                <a:cubicBezTo>
                  <a:pt x="14720" y="136"/>
                  <a:pt x="14724" y="143"/>
                  <a:pt x="14728" y="149"/>
                </a:cubicBezTo>
                <a:lnTo>
                  <a:pt x="14721" y="20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" name="任意多边形 61"/>
          <p:cNvSpPr/>
          <p:nvPr/>
        </p:nvSpPr>
        <p:spPr>
          <a:xfrm>
            <a:off x="660960" y="6167160"/>
            <a:ext cx="5231520" cy="72000"/>
          </a:xfrm>
          <a:custGeom>
            <a:avLst/>
            <a:gdLst/>
            <a:ahLst/>
            <a:cxnLst/>
            <a:rect l="0" t="0" r="r" b="b"/>
            <a:pathLst>
              <a:path w="14532" h="200">
                <a:moveTo>
                  <a:pt x="82" y="0"/>
                </a:moveTo>
                <a:lnTo>
                  <a:pt x="14450" y="0"/>
                </a:lnTo>
                <a:lnTo>
                  <a:pt x="14532" y="82"/>
                </a:lnTo>
                <a:cubicBezTo>
                  <a:pt x="14495" y="120"/>
                  <a:pt x="14452" y="148"/>
                  <a:pt x="14403" y="168"/>
                </a:cubicBezTo>
                <a:cubicBezTo>
                  <a:pt x="14354" y="189"/>
                  <a:pt x="14304" y="200"/>
                  <a:pt x="14251" y="200"/>
                </a:cubicBezTo>
                <a:lnTo>
                  <a:pt x="280" y="200"/>
                </a:lnTo>
                <a:cubicBezTo>
                  <a:pt x="228" y="200"/>
                  <a:pt x="177" y="189"/>
                  <a:pt x="128" y="168"/>
                </a:cubicBezTo>
                <a:cubicBezTo>
                  <a:pt x="80" y="148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" name="任意多边形 62"/>
          <p:cNvSpPr/>
          <p:nvPr/>
        </p:nvSpPr>
        <p:spPr>
          <a:xfrm>
            <a:off x="5862600" y="1748160"/>
            <a:ext cx="71640" cy="4449600"/>
          </a:xfrm>
          <a:custGeom>
            <a:avLst/>
            <a:gdLst/>
            <a:ahLst/>
            <a:cxnLst/>
            <a:rect l="0" t="0" r="r" b="b"/>
            <a:pathLst>
              <a:path w="199" h="12360">
                <a:moveTo>
                  <a:pt x="0" y="12279"/>
                </a:moveTo>
                <a:lnTo>
                  <a:pt x="0" y="1439"/>
                </a:lnTo>
                <a:lnTo>
                  <a:pt x="180" y="0"/>
                </a:lnTo>
                <a:cubicBezTo>
                  <a:pt x="193" y="21"/>
                  <a:pt x="199" y="43"/>
                  <a:pt x="199" y="65"/>
                </a:cubicBezTo>
                <a:lnTo>
                  <a:pt x="199" y="12078"/>
                </a:lnTo>
                <a:cubicBezTo>
                  <a:pt x="199" y="12130"/>
                  <a:pt x="189" y="12181"/>
                  <a:pt x="169" y="12230"/>
                </a:cubicBezTo>
                <a:cubicBezTo>
                  <a:pt x="149" y="12278"/>
                  <a:pt x="120" y="12321"/>
                  <a:pt x="83" y="12358"/>
                </a:cubicBezTo>
                <a:cubicBezTo>
                  <a:pt x="82" y="12359"/>
                  <a:pt x="82" y="12359"/>
                  <a:pt x="81" y="12360"/>
                </a:cubicBezTo>
                <a:lnTo>
                  <a:pt x="0" y="1227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618840" y="1748160"/>
            <a:ext cx="72000" cy="4449600"/>
          </a:xfrm>
          <a:custGeom>
            <a:avLst/>
            <a:gdLst/>
            <a:ahLst/>
            <a:cxnLst/>
            <a:rect l="0" t="0" r="r" b="b"/>
            <a:pathLst>
              <a:path w="200" h="12360">
                <a:moveTo>
                  <a:pt x="200" y="1439"/>
                </a:moveTo>
                <a:lnTo>
                  <a:pt x="200" y="12279"/>
                </a:lnTo>
                <a:lnTo>
                  <a:pt x="118" y="12360"/>
                </a:lnTo>
                <a:cubicBezTo>
                  <a:pt x="117" y="12359"/>
                  <a:pt x="117" y="12359"/>
                  <a:pt x="117" y="12358"/>
                </a:cubicBezTo>
                <a:cubicBezTo>
                  <a:pt x="79" y="12321"/>
                  <a:pt x="51" y="12278"/>
                  <a:pt x="31" y="12230"/>
                </a:cubicBezTo>
                <a:cubicBezTo>
                  <a:pt x="10" y="12181"/>
                  <a:pt x="0" y="12130"/>
                  <a:pt x="0" y="12078"/>
                </a:cubicBezTo>
                <a:lnTo>
                  <a:pt x="0" y="65"/>
                </a:lnTo>
                <a:cubicBezTo>
                  <a:pt x="0" y="43"/>
                  <a:pt x="7" y="21"/>
                  <a:pt x="19" y="0"/>
                </a:cubicBezTo>
                <a:lnTo>
                  <a:pt x="200" y="143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609480" y="700920"/>
            <a:ext cx="4149090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竞赛契合度与赛题对齐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847440" y="2488320"/>
            <a:ext cx="190800" cy="167040"/>
          </a:xfrm>
          <a:custGeom>
            <a:avLst/>
            <a:gdLst/>
            <a:ahLst/>
            <a:cxnLst/>
            <a:rect l="0" t="0" r="r" b="b"/>
            <a:pathLst>
              <a:path w="530" h="464">
                <a:moveTo>
                  <a:pt x="282" y="66"/>
                </a:moveTo>
                <a:cubicBezTo>
                  <a:pt x="201" y="66"/>
                  <a:pt x="132" y="119"/>
                  <a:pt x="109" y="192"/>
                </a:cubicBezTo>
                <a:cubicBezTo>
                  <a:pt x="144" y="175"/>
                  <a:pt x="183" y="165"/>
                  <a:pt x="225" y="165"/>
                </a:cubicBezTo>
                <a:lnTo>
                  <a:pt x="315" y="165"/>
                </a:lnTo>
                <a:cubicBezTo>
                  <a:pt x="325" y="165"/>
                  <a:pt x="332" y="173"/>
                  <a:pt x="332" y="182"/>
                </a:cubicBezTo>
                <a:cubicBezTo>
                  <a:pt x="332" y="191"/>
                  <a:pt x="325" y="198"/>
                  <a:pt x="315" y="198"/>
                </a:cubicBezTo>
                <a:lnTo>
                  <a:pt x="299" y="198"/>
                </a:lnTo>
                <a:lnTo>
                  <a:pt x="225" y="198"/>
                </a:lnTo>
                <a:cubicBezTo>
                  <a:pt x="207" y="198"/>
                  <a:pt x="191" y="200"/>
                  <a:pt x="175" y="204"/>
                </a:cubicBezTo>
                <a:cubicBezTo>
                  <a:pt x="148" y="210"/>
                  <a:pt x="123" y="221"/>
                  <a:pt x="101" y="235"/>
                </a:cubicBezTo>
                <a:cubicBezTo>
                  <a:pt x="41" y="276"/>
                  <a:pt x="0" y="345"/>
                  <a:pt x="0" y="422"/>
                </a:cubicBezTo>
                <a:lnTo>
                  <a:pt x="0" y="439"/>
                </a:lnTo>
                <a:cubicBezTo>
                  <a:pt x="0" y="453"/>
                  <a:pt x="11" y="464"/>
                  <a:pt x="25" y="464"/>
                </a:cubicBezTo>
                <a:cubicBezTo>
                  <a:pt x="40" y="464"/>
                  <a:pt x="51" y="453"/>
                  <a:pt x="51" y="439"/>
                </a:cubicBezTo>
                <a:lnTo>
                  <a:pt x="51" y="422"/>
                </a:lnTo>
                <a:cubicBezTo>
                  <a:pt x="51" y="372"/>
                  <a:pt x="72" y="327"/>
                  <a:pt x="107" y="295"/>
                </a:cubicBezTo>
                <a:cubicBezTo>
                  <a:pt x="127" y="373"/>
                  <a:pt x="198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0" y="295"/>
                  <a:pt x="530" y="129"/>
                </a:cubicBezTo>
                <a:cubicBezTo>
                  <a:pt x="530" y="84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2" y="41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847800" y="1966320"/>
            <a:ext cx="238887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与</a:t>
            </a:r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OpenSODA</a:t>
            </a:r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宗旨的契合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853560" y="2971440"/>
            <a:ext cx="131400" cy="191160"/>
          </a:xfrm>
          <a:custGeom>
            <a:avLst/>
            <a:gdLst/>
            <a:ahLst/>
            <a:cxnLst/>
            <a:rect l="0" t="0" r="r" b="b"/>
            <a:pathLst>
              <a:path w="365" h="531">
                <a:moveTo>
                  <a:pt x="264" y="397"/>
                </a:moveTo>
                <a:cubicBezTo>
                  <a:pt x="274" y="364"/>
                  <a:pt x="295" y="336"/>
                  <a:pt x="315" y="308"/>
                </a:cubicBezTo>
                <a:cubicBezTo>
                  <a:pt x="321" y="301"/>
                  <a:pt x="326" y="294"/>
                  <a:pt x="331" y="286"/>
                </a:cubicBezTo>
                <a:cubicBezTo>
                  <a:pt x="353" y="257"/>
                  <a:pt x="365" y="221"/>
                  <a:pt x="365" y="183"/>
                </a:cubicBezTo>
                <a:cubicBezTo>
                  <a:pt x="365" y="82"/>
                  <a:pt x="282" y="0"/>
                  <a:pt x="182" y="0"/>
                </a:cubicBezTo>
                <a:cubicBezTo>
                  <a:pt x="81" y="0"/>
                  <a:pt x="0" y="82"/>
                  <a:pt x="0" y="182"/>
                </a:cubicBezTo>
                <a:cubicBezTo>
                  <a:pt x="0" y="221"/>
                  <a:pt x="12" y="257"/>
                  <a:pt x="32" y="286"/>
                </a:cubicBezTo>
                <a:cubicBezTo>
                  <a:pt x="37" y="294"/>
                  <a:pt x="43" y="301"/>
                  <a:pt x="48" y="308"/>
                </a:cubicBezTo>
                <a:cubicBezTo>
                  <a:pt x="69" y="336"/>
                  <a:pt x="89" y="364"/>
                  <a:pt x="99" y="397"/>
                </a:cubicBezTo>
                <a:lnTo>
                  <a:pt x="264" y="397"/>
                </a:lnTo>
                <a:moveTo>
                  <a:pt x="182" y="531"/>
                </a:moveTo>
                <a:cubicBezTo>
                  <a:pt x="227" y="531"/>
                  <a:pt x="264" y="494"/>
                  <a:pt x="264" y="447"/>
                </a:cubicBezTo>
                <a:lnTo>
                  <a:pt x="264" y="430"/>
                </a:lnTo>
                <a:lnTo>
                  <a:pt x="99" y="430"/>
                </a:lnTo>
                <a:lnTo>
                  <a:pt x="99" y="447"/>
                </a:lnTo>
                <a:cubicBezTo>
                  <a:pt x="99" y="494"/>
                  <a:pt x="136" y="531"/>
                  <a:pt x="182" y="531"/>
                </a:cubicBezTo>
                <a:moveTo>
                  <a:pt x="99" y="182"/>
                </a:moveTo>
                <a:cubicBezTo>
                  <a:pt x="99" y="191"/>
                  <a:pt x="92" y="199"/>
                  <a:pt x="83" y="199"/>
                </a:cubicBezTo>
                <a:cubicBezTo>
                  <a:pt x="73" y="199"/>
                  <a:pt x="66" y="191"/>
                  <a:pt x="66" y="182"/>
                </a:cubicBezTo>
                <a:cubicBezTo>
                  <a:pt x="66" y="118"/>
                  <a:pt x="118" y="67"/>
                  <a:pt x="182" y="67"/>
                </a:cubicBezTo>
                <a:cubicBezTo>
                  <a:pt x="191" y="67"/>
                  <a:pt x="198" y="74"/>
                  <a:pt x="198" y="83"/>
                </a:cubicBezTo>
                <a:cubicBezTo>
                  <a:pt x="198" y="92"/>
                  <a:pt x="191" y="100"/>
                  <a:pt x="182" y="100"/>
                </a:cubicBezTo>
                <a:cubicBezTo>
                  <a:pt x="136" y="100"/>
                  <a:pt x="99" y="137"/>
                  <a:pt x="99" y="18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190520" y="2431800"/>
            <a:ext cx="3017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利用真实开源行为数据分析开源生态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847440" y="3466800"/>
            <a:ext cx="238680" cy="190800"/>
          </a:xfrm>
          <a:custGeom>
            <a:avLst/>
            <a:gdLst/>
            <a:ahLst/>
            <a:cxnLst/>
            <a:rect l="0" t="0" r="r" b="b"/>
            <a:pathLst>
              <a:path w="663" h="530">
                <a:moveTo>
                  <a:pt x="149" y="0"/>
                </a:moveTo>
                <a:cubicBezTo>
                  <a:pt x="160" y="0"/>
                  <a:pt x="171" y="2"/>
                  <a:pt x="181" y="7"/>
                </a:cubicBezTo>
                <a:cubicBezTo>
                  <a:pt x="191" y="11"/>
                  <a:pt x="200" y="17"/>
                  <a:pt x="208" y="25"/>
                </a:cubicBezTo>
                <a:cubicBezTo>
                  <a:pt x="215" y="32"/>
                  <a:pt x="221" y="41"/>
                  <a:pt x="226" y="51"/>
                </a:cubicBezTo>
                <a:cubicBezTo>
                  <a:pt x="230" y="62"/>
                  <a:pt x="232" y="72"/>
                  <a:pt x="232" y="83"/>
                </a:cubicBezTo>
                <a:cubicBezTo>
                  <a:pt x="232" y="94"/>
                  <a:pt x="230" y="105"/>
                  <a:pt x="226" y="115"/>
                </a:cubicBezTo>
                <a:cubicBezTo>
                  <a:pt x="221" y="125"/>
                  <a:pt x="215" y="134"/>
                  <a:pt x="208" y="141"/>
                </a:cubicBezTo>
                <a:cubicBezTo>
                  <a:pt x="200" y="149"/>
                  <a:pt x="191" y="155"/>
                  <a:pt x="181" y="160"/>
                </a:cubicBezTo>
                <a:cubicBezTo>
                  <a:pt x="171" y="165"/>
                  <a:pt x="160" y="167"/>
                  <a:pt x="149" y="167"/>
                </a:cubicBezTo>
                <a:cubicBezTo>
                  <a:pt x="138" y="167"/>
                  <a:pt x="128" y="165"/>
                  <a:pt x="117" y="160"/>
                </a:cubicBezTo>
                <a:cubicBezTo>
                  <a:pt x="107" y="155"/>
                  <a:pt x="98" y="149"/>
                  <a:pt x="91" y="141"/>
                </a:cubicBezTo>
                <a:cubicBezTo>
                  <a:pt x="83" y="134"/>
                  <a:pt x="77" y="125"/>
                  <a:pt x="73" y="115"/>
                </a:cubicBezTo>
                <a:cubicBezTo>
                  <a:pt x="69" y="105"/>
                  <a:pt x="66" y="94"/>
                  <a:pt x="66" y="83"/>
                </a:cubicBezTo>
                <a:cubicBezTo>
                  <a:pt x="66" y="72"/>
                  <a:pt x="69" y="62"/>
                  <a:pt x="73" y="51"/>
                </a:cubicBezTo>
                <a:cubicBezTo>
                  <a:pt x="77" y="41"/>
                  <a:pt x="83" y="32"/>
                  <a:pt x="91" y="25"/>
                </a:cubicBezTo>
                <a:cubicBezTo>
                  <a:pt x="98" y="17"/>
                  <a:pt x="107" y="11"/>
                  <a:pt x="117" y="7"/>
                </a:cubicBezTo>
                <a:cubicBezTo>
                  <a:pt x="128" y="2"/>
                  <a:pt x="138" y="0"/>
                  <a:pt x="149" y="0"/>
                </a:cubicBezTo>
                <a:moveTo>
                  <a:pt x="529" y="0"/>
                </a:moveTo>
                <a:cubicBezTo>
                  <a:pt x="540" y="0"/>
                  <a:pt x="551" y="2"/>
                  <a:pt x="561" y="7"/>
                </a:cubicBezTo>
                <a:cubicBezTo>
                  <a:pt x="571" y="11"/>
                  <a:pt x="580" y="17"/>
                  <a:pt x="588" y="25"/>
                </a:cubicBezTo>
                <a:cubicBezTo>
                  <a:pt x="596" y="32"/>
                  <a:pt x="602" y="41"/>
                  <a:pt x="606" y="51"/>
                </a:cubicBezTo>
                <a:cubicBezTo>
                  <a:pt x="610" y="62"/>
                  <a:pt x="612" y="72"/>
                  <a:pt x="612" y="83"/>
                </a:cubicBezTo>
                <a:cubicBezTo>
                  <a:pt x="612" y="94"/>
                  <a:pt x="610" y="105"/>
                  <a:pt x="606" y="115"/>
                </a:cubicBezTo>
                <a:cubicBezTo>
                  <a:pt x="602" y="125"/>
                  <a:pt x="596" y="134"/>
                  <a:pt x="588" y="141"/>
                </a:cubicBezTo>
                <a:cubicBezTo>
                  <a:pt x="580" y="149"/>
                  <a:pt x="571" y="155"/>
                  <a:pt x="561" y="160"/>
                </a:cubicBezTo>
                <a:cubicBezTo>
                  <a:pt x="551" y="165"/>
                  <a:pt x="540" y="167"/>
                  <a:pt x="529" y="167"/>
                </a:cubicBezTo>
                <a:cubicBezTo>
                  <a:pt x="518" y="167"/>
                  <a:pt x="508" y="165"/>
                  <a:pt x="498" y="160"/>
                </a:cubicBezTo>
                <a:cubicBezTo>
                  <a:pt x="488" y="155"/>
                  <a:pt x="479" y="149"/>
                  <a:pt x="471" y="141"/>
                </a:cubicBezTo>
                <a:cubicBezTo>
                  <a:pt x="463" y="134"/>
                  <a:pt x="457" y="125"/>
                  <a:pt x="453" y="115"/>
                </a:cubicBezTo>
                <a:cubicBezTo>
                  <a:pt x="449" y="105"/>
                  <a:pt x="447" y="94"/>
                  <a:pt x="447" y="83"/>
                </a:cubicBezTo>
                <a:cubicBezTo>
                  <a:pt x="447" y="72"/>
                  <a:pt x="449" y="62"/>
                  <a:pt x="453" y="51"/>
                </a:cubicBezTo>
                <a:cubicBezTo>
                  <a:pt x="457" y="41"/>
                  <a:pt x="463" y="32"/>
                  <a:pt x="471" y="25"/>
                </a:cubicBezTo>
                <a:cubicBezTo>
                  <a:pt x="479" y="17"/>
                  <a:pt x="488" y="11"/>
                  <a:pt x="498" y="7"/>
                </a:cubicBezTo>
                <a:cubicBezTo>
                  <a:pt x="508" y="2"/>
                  <a:pt x="518" y="0"/>
                  <a:pt x="529" y="0"/>
                </a:cubicBezTo>
                <a:moveTo>
                  <a:pt x="0" y="310"/>
                </a:moveTo>
                <a:cubicBezTo>
                  <a:pt x="0" y="249"/>
                  <a:pt x="50" y="200"/>
                  <a:pt x="111" y="200"/>
                </a:cubicBezTo>
                <a:lnTo>
                  <a:pt x="155" y="200"/>
                </a:lnTo>
                <a:cubicBezTo>
                  <a:pt x="171" y="200"/>
                  <a:pt x="187" y="203"/>
                  <a:pt x="201" y="210"/>
                </a:cubicBezTo>
                <a:cubicBezTo>
                  <a:pt x="199" y="217"/>
                  <a:pt x="199" y="225"/>
                  <a:pt x="199" y="233"/>
                </a:cubicBezTo>
                <a:cubicBezTo>
                  <a:pt x="199" y="272"/>
                  <a:pt x="216" y="308"/>
                  <a:pt x="244" y="332"/>
                </a:cubicBezTo>
                <a:cubicBezTo>
                  <a:pt x="243" y="332"/>
                  <a:pt x="243" y="332"/>
                  <a:pt x="243" y="332"/>
                </a:cubicBezTo>
                <a:lnTo>
                  <a:pt x="22" y="332"/>
                </a:lnTo>
                <a:cubicBezTo>
                  <a:pt x="10" y="332"/>
                  <a:pt x="0" y="322"/>
                  <a:pt x="0" y="310"/>
                </a:cubicBezTo>
                <a:moveTo>
                  <a:pt x="419" y="332"/>
                </a:moveTo>
                <a:lnTo>
                  <a:pt x="418" y="332"/>
                </a:lnTo>
                <a:cubicBezTo>
                  <a:pt x="446" y="308"/>
                  <a:pt x="463" y="272"/>
                  <a:pt x="463" y="233"/>
                </a:cubicBezTo>
                <a:cubicBezTo>
                  <a:pt x="463" y="225"/>
                  <a:pt x="462" y="217"/>
                  <a:pt x="461" y="210"/>
                </a:cubicBezTo>
                <a:cubicBezTo>
                  <a:pt x="475" y="203"/>
                  <a:pt x="491" y="200"/>
                  <a:pt x="507" y="200"/>
                </a:cubicBezTo>
                <a:lnTo>
                  <a:pt x="551" y="200"/>
                </a:lnTo>
                <a:cubicBezTo>
                  <a:pt x="612" y="200"/>
                  <a:pt x="663" y="249"/>
                  <a:pt x="663" y="310"/>
                </a:cubicBezTo>
                <a:cubicBezTo>
                  <a:pt x="663" y="322"/>
                  <a:pt x="653" y="332"/>
                  <a:pt x="641" y="332"/>
                </a:cubicBezTo>
                <a:lnTo>
                  <a:pt x="419" y="332"/>
                </a:lnTo>
                <a:moveTo>
                  <a:pt x="232" y="233"/>
                </a:moveTo>
                <a:cubicBezTo>
                  <a:pt x="232" y="220"/>
                  <a:pt x="234" y="207"/>
                  <a:pt x="239" y="195"/>
                </a:cubicBezTo>
                <a:cubicBezTo>
                  <a:pt x="244" y="183"/>
                  <a:pt x="252" y="172"/>
                  <a:pt x="261" y="163"/>
                </a:cubicBezTo>
                <a:cubicBezTo>
                  <a:pt x="270" y="152"/>
                  <a:pt x="281" y="145"/>
                  <a:pt x="293" y="140"/>
                </a:cubicBezTo>
                <a:cubicBezTo>
                  <a:pt x="305" y="135"/>
                  <a:pt x="318" y="133"/>
                  <a:pt x="331" y="133"/>
                </a:cubicBezTo>
                <a:cubicBezTo>
                  <a:pt x="344" y="133"/>
                  <a:pt x="357" y="135"/>
                  <a:pt x="369" y="140"/>
                </a:cubicBezTo>
                <a:cubicBezTo>
                  <a:pt x="381" y="145"/>
                  <a:pt x="392" y="152"/>
                  <a:pt x="401" y="163"/>
                </a:cubicBezTo>
                <a:cubicBezTo>
                  <a:pt x="410" y="172"/>
                  <a:pt x="418" y="183"/>
                  <a:pt x="423" y="195"/>
                </a:cubicBezTo>
                <a:cubicBezTo>
                  <a:pt x="428" y="207"/>
                  <a:pt x="430" y="220"/>
                  <a:pt x="430" y="233"/>
                </a:cubicBezTo>
                <a:cubicBezTo>
                  <a:pt x="430" y="246"/>
                  <a:pt x="428" y="259"/>
                  <a:pt x="423" y="271"/>
                </a:cubicBezTo>
                <a:cubicBezTo>
                  <a:pt x="418" y="283"/>
                  <a:pt x="410" y="294"/>
                  <a:pt x="401" y="303"/>
                </a:cubicBezTo>
                <a:cubicBezTo>
                  <a:pt x="392" y="312"/>
                  <a:pt x="381" y="319"/>
                  <a:pt x="369" y="325"/>
                </a:cubicBezTo>
                <a:cubicBezTo>
                  <a:pt x="357" y="330"/>
                  <a:pt x="344" y="332"/>
                  <a:pt x="331" y="332"/>
                </a:cubicBezTo>
                <a:cubicBezTo>
                  <a:pt x="318" y="332"/>
                  <a:pt x="305" y="330"/>
                  <a:pt x="293" y="325"/>
                </a:cubicBezTo>
                <a:cubicBezTo>
                  <a:pt x="281" y="319"/>
                  <a:pt x="270" y="312"/>
                  <a:pt x="261" y="303"/>
                </a:cubicBezTo>
                <a:cubicBezTo>
                  <a:pt x="252" y="294"/>
                  <a:pt x="244" y="283"/>
                  <a:pt x="239" y="271"/>
                </a:cubicBezTo>
                <a:cubicBezTo>
                  <a:pt x="234" y="259"/>
                  <a:pt x="232" y="246"/>
                  <a:pt x="232" y="233"/>
                </a:cubicBezTo>
                <a:moveTo>
                  <a:pt x="133" y="503"/>
                </a:moveTo>
                <a:cubicBezTo>
                  <a:pt x="133" y="427"/>
                  <a:pt x="194" y="365"/>
                  <a:pt x="270" y="365"/>
                </a:cubicBezTo>
                <a:lnTo>
                  <a:pt x="392" y="365"/>
                </a:lnTo>
                <a:cubicBezTo>
                  <a:pt x="468" y="365"/>
                  <a:pt x="529" y="427"/>
                  <a:pt x="529" y="503"/>
                </a:cubicBezTo>
                <a:cubicBezTo>
                  <a:pt x="529" y="518"/>
                  <a:pt x="517" y="530"/>
                  <a:pt x="502" y="530"/>
                </a:cubicBezTo>
                <a:lnTo>
                  <a:pt x="160" y="530"/>
                </a:lnTo>
                <a:cubicBezTo>
                  <a:pt x="145" y="530"/>
                  <a:pt x="132" y="518"/>
                  <a:pt x="132" y="503"/>
                </a:cubicBezTo>
                <a:lnTo>
                  <a:pt x="133" y="503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143000" y="2927160"/>
            <a:ext cx="207454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构建数据驱动的创新应用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6252840" y="1657080"/>
            <a:ext cx="5325120" cy="4586760"/>
          </a:xfrm>
          <a:custGeom>
            <a:avLst/>
            <a:gdLst/>
            <a:ahLst/>
            <a:cxnLst/>
            <a:rect l="0" t="0" r="r" b="b"/>
            <a:pathLst>
              <a:path w="14792" h="12741">
                <a:moveTo>
                  <a:pt x="0" y="12331"/>
                </a:moveTo>
                <a:lnTo>
                  <a:pt x="0" y="318"/>
                </a:lnTo>
                <a:cubicBezTo>
                  <a:pt x="0" y="297"/>
                  <a:pt x="3" y="276"/>
                  <a:pt x="8" y="256"/>
                </a:cubicBezTo>
                <a:cubicBezTo>
                  <a:pt x="14" y="235"/>
                  <a:pt x="21" y="216"/>
                  <a:pt x="32" y="196"/>
                </a:cubicBezTo>
                <a:cubicBezTo>
                  <a:pt x="42" y="177"/>
                  <a:pt x="55" y="159"/>
                  <a:pt x="70" y="141"/>
                </a:cubicBezTo>
                <a:cubicBezTo>
                  <a:pt x="84" y="124"/>
                  <a:pt x="101" y="108"/>
                  <a:pt x="121" y="93"/>
                </a:cubicBezTo>
                <a:cubicBezTo>
                  <a:pt x="140" y="79"/>
                  <a:pt x="160" y="65"/>
                  <a:pt x="183" y="54"/>
                </a:cubicBezTo>
                <a:cubicBezTo>
                  <a:pt x="205" y="42"/>
                  <a:pt x="229" y="32"/>
                  <a:pt x="254" y="24"/>
                </a:cubicBezTo>
                <a:cubicBezTo>
                  <a:pt x="278" y="16"/>
                  <a:pt x="304" y="10"/>
                  <a:pt x="330" y="6"/>
                </a:cubicBezTo>
                <a:cubicBezTo>
                  <a:pt x="357" y="2"/>
                  <a:pt x="384" y="0"/>
                  <a:pt x="410" y="0"/>
                </a:cubicBezTo>
                <a:lnTo>
                  <a:pt x="14381" y="0"/>
                </a:lnTo>
                <a:cubicBezTo>
                  <a:pt x="14408" y="0"/>
                  <a:pt x="14435" y="2"/>
                  <a:pt x="14462" y="6"/>
                </a:cubicBezTo>
                <a:cubicBezTo>
                  <a:pt x="14488" y="10"/>
                  <a:pt x="14514" y="16"/>
                  <a:pt x="14538" y="24"/>
                </a:cubicBezTo>
                <a:cubicBezTo>
                  <a:pt x="14563" y="32"/>
                  <a:pt x="14587" y="42"/>
                  <a:pt x="14609" y="54"/>
                </a:cubicBezTo>
                <a:cubicBezTo>
                  <a:pt x="14632" y="65"/>
                  <a:pt x="14652" y="79"/>
                  <a:pt x="14671" y="93"/>
                </a:cubicBezTo>
                <a:cubicBezTo>
                  <a:pt x="14691" y="108"/>
                  <a:pt x="14708" y="124"/>
                  <a:pt x="14722" y="141"/>
                </a:cubicBezTo>
                <a:cubicBezTo>
                  <a:pt x="14737" y="159"/>
                  <a:pt x="14750" y="177"/>
                  <a:pt x="14760" y="196"/>
                </a:cubicBezTo>
                <a:cubicBezTo>
                  <a:pt x="14771" y="216"/>
                  <a:pt x="14778" y="235"/>
                  <a:pt x="14784" y="256"/>
                </a:cubicBezTo>
                <a:cubicBezTo>
                  <a:pt x="14789" y="276"/>
                  <a:pt x="14792" y="297"/>
                  <a:pt x="14792" y="318"/>
                </a:cubicBezTo>
                <a:lnTo>
                  <a:pt x="14792" y="12331"/>
                </a:lnTo>
                <a:cubicBezTo>
                  <a:pt x="14792" y="12358"/>
                  <a:pt x="14789" y="12384"/>
                  <a:pt x="14784" y="12411"/>
                </a:cubicBezTo>
                <a:cubicBezTo>
                  <a:pt x="14778" y="12437"/>
                  <a:pt x="14771" y="12463"/>
                  <a:pt x="14760" y="12488"/>
                </a:cubicBezTo>
                <a:cubicBezTo>
                  <a:pt x="14750" y="12513"/>
                  <a:pt x="14737" y="12536"/>
                  <a:pt x="14722" y="12559"/>
                </a:cubicBezTo>
                <a:cubicBezTo>
                  <a:pt x="14708" y="12581"/>
                  <a:pt x="14691" y="12602"/>
                  <a:pt x="14671" y="12621"/>
                </a:cubicBezTo>
                <a:cubicBezTo>
                  <a:pt x="14652" y="12640"/>
                  <a:pt x="14632" y="12657"/>
                  <a:pt x="14609" y="12672"/>
                </a:cubicBezTo>
                <a:cubicBezTo>
                  <a:pt x="14587" y="12687"/>
                  <a:pt x="14563" y="12699"/>
                  <a:pt x="14538" y="12710"/>
                </a:cubicBezTo>
                <a:cubicBezTo>
                  <a:pt x="14514" y="12720"/>
                  <a:pt x="14488" y="12728"/>
                  <a:pt x="14462" y="12733"/>
                </a:cubicBezTo>
                <a:cubicBezTo>
                  <a:pt x="14435" y="12738"/>
                  <a:pt x="14408" y="12741"/>
                  <a:pt x="14381" y="12741"/>
                </a:cubicBezTo>
                <a:lnTo>
                  <a:pt x="410" y="12741"/>
                </a:lnTo>
                <a:cubicBezTo>
                  <a:pt x="384" y="12741"/>
                  <a:pt x="357" y="12738"/>
                  <a:pt x="330" y="12733"/>
                </a:cubicBezTo>
                <a:cubicBezTo>
                  <a:pt x="304" y="12728"/>
                  <a:pt x="278" y="12720"/>
                  <a:pt x="254" y="12710"/>
                </a:cubicBezTo>
                <a:cubicBezTo>
                  <a:pt x="229" y="12699"/>
                  <a:pt x="205" y="12687"/>
                  <a:pt x="183" y="12672"/>
                </a:cubicBezTo>
                <a:cubicBezTo>
                  <a:pt x="160" y="12657"/>
                  <a:pt x="140" y="12640"/>
                  <a:pt x="121" y="12621"/>
                </a:cubicBezTo>
                <a:cubicBezTo>
                  <a:pt x="101" y="12602"/>
                  <a:pt x="84" y="12581"/>
                  <a:pt x="70" y="12559"/>
                </a:cubicBezTo>
                <a:cubicBezTo>
                  <a:pt x="55" y="12536"/>
                  <a:pt x="42" y="12513"/>
                  <a:pt x="32" y="12488"/>
                </a:cubicBezTo>
                <a:cubicBezTo>
                  <a:pt x="21" y="12463"/>
                  <a:pt x="14" y="12437"/>
                  <a:pt x="8" y="12411"/>
                </a:cubicBezTo>
                <a:cubicBezTo>
                  <a:pt x="3" y="12384"/>
                  <a:pt x="0" y="12358"/>
                  <a:pt x="0" y="12331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" name="任意多边形 72"/>
          <p:cNvSpPr/>
          <p:nvPr/>
        </p:nvSpPr>
        <p:spPr>
          <a:xfrm>
            <a:off x="6264360" y="1695240"/>
            <a:ext cx="5302080" cy="72000"/>
          </a:xfrm>
          <a:custGeom>
            <a:avLst/>
            <a:gdLst/>
            <a:ahLst/>
            <a:cxnLst/>
            <a:rect l="0" t="0" r="r" b="b"/>
            <a:pathLst>
              <a:path w="14728" h="200">
                <a:moveTo>
                  <a:pt x="14722" y="200"/>
                </a:moveTo>
                <a:lnTo>
                  <a:pt x="6" y="200"/>
                </a:lnTo>
                <a:lnTo>
                  <a:pt x="0" y="149"/>
                </a:lnTo>
                <a:cubicBezTo>
                  <a:pt x="4" y="143"/>
                  <a:pt x="7" y="136"/>
                  <a:pt x="12" y="131"/>
                </a:cubicBezTo>
                <a:cubicBezTo>
                  <a:pt x="32" y="105"/>
                  <a:pt x="61" y="82"/>
                  <a:pt x="98" y="62"/>
                </a:cubicBezTo>
                <a:cubicBezTo>
                  <a:pt x="135" y="42"/>
                  <a:pt x="178" y="27"/>
                  <a:pt x="227" y="16"/>
                </a:cubicBezTo>
                <a:cubicBezTo>
                  <a:pt x="275" y="5"/>
                  <a:pt x="326" y="0"/>
                  <a:pt x="378" y="0"/>
                </a:cubicBezTo>
                <a:lnTo>
                  <a:pt x="14349" y="0"/>
                </a:lnTo>
                <a:cubicBezTo>
                  <a:pt x="14402" y="0"/>
                  <a:pt x="14453" y="5"/>
                  <a:pt x="14501" y="16"/>
                </a:cubicBezTo>
                <a:cubicBezTo>
                  <a:pt x="14550" y="27"/>
                  <a:pt x="14593" y="42"/>
                  <a:pt x="14630" y="62"/>
                </a:cubicBezTo>
                <a:cubicBezTo>
                  <a:pt x="14667" y="82"/>
                  <a:pt x="14696" y="105"/>
                  <a:pt x="14716" y="131"/>
                </a:cubicBezTo>
                <a:cubicBezTo>
                  <a:pt x="14721" y="136"/>
                  <a:pt x="14724" y="143"/>
                  <a:pt x="14728" y="149"/>
                </a:cubicBezTo>
                <a:lnTo>
                  <a:pt x="14722" y="200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6299640" y="6167160"/>
            <a:ext cx="5231520" cy="72000"/>
          </a:xfrm>
          <a:custGeom>
            <a:avLst/>
            <a:gdLst/>
            <a:ahLst/>
            <a:cxnLst/>
            <a:rect l="0" t="0" r="r" b="b"/>
            <a:pathLst>
              <a:path w="14532" h="200">
                <a:moveTo>
                  <a:pt x="82" y="0"/>
                </a:moveTo>
                <a:lnTo>
                  <a:pt x="14450" y="0"/>
                </a:lnTo>
                <a:lnTo>
                  <a:pt x="14532" y="82"/>
                </a:lnTo>
                <a:cubicBezTo>
                  <a:pt x="14495" y="120"/>
                  <a:pt x="14452" y="148"/>
                  <a:pt x="14403" y="168"/>
                </a:cubicBezTo>
                <a:cubicBezTo>
                  <a:pt x="14355" y="189"/>
                  <a:pt x="14304" y="200"/>
                  <a:pt x="14251" y="200"/>
                </a:cubicBezTo>
                <a:lnTo>
                  <a:pt x="280" y="200"/>
                </a:lnTo>
                <a:cubicBezTo>
                  <a:pt x="228" y="200"/>
                  <a:pt x="177" y="189"/>
                  <a:pt x="129" y="168"/>
                </a:cubicBezTo>
                <a:cubicBezTo>
                  <a:pt x="80" y="148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5" name="任意多边形 74"/>
          <p:cNvSpPr/>
          <p:nvPr/>
        </p:nvSpPr>
        <p:spPr>
          <a:xfrm>
            <a:off x="11501280" y="1748160"/>
            <a:ext cx="71640" cy="4449600"/>
          </a:xfrm>
          <a:custGeom>
            <a:avLst/>
            <a:gdLst/>
            <a:ahLst/>
            <a:cxnLst/>
            <a:rect l="0" t="0" r="r" b="b"/>
            <a:pathLst>
              <a:path w="199" h="12360">
                <a:moveTo>
                  <a:pt x="0" y="12279"/>
                </a:moveTo>
                <a:lnTo>
                  <a:pt x="0" y="1439"/>
                </a:lnTo>
                <a:lnTo>
                  <a:pt x="181" y="0"/>
                </a:lnTo>
                <a:cubicBezTo>
                  <a:pt x="193" y="21"/>
                  <a:pt x="199" y="43"/>
                  <a:pt x="199" y="65"/>
                </a:cubicBezTo>
                <a:lnTo>
                  <a:pt x="199" y="12078"/>
                </a:lnTo>
                <a:cubicBezTo>
                  <a:pt x="199" y="12130"/>
                  <a:pt x="189" y="12181"/>
                  <a:pt x="169" y="12230"/>
                </a:cubicBezTo>
                <a:cubicBezTo>
                  <a:pt x="149" y="12278"/>
                  <a:pt x="120" y="12321"/>
                  <a:pt x="83" y="12358"/>
                </a:cubicBezTo>
                <a:cubicBezTo>
                  <a:pt x="83" y="12359"/>
                  <a:pt x="82" y="12359"/>
                  <a:pt x="82" y="12360"/>
                </a:cubicBezTo>
                <a:lnTo>
                  <a:pt x="0" y="1227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6" name="任意多边形 75"/>
          <p:cNvSpPr/>
          <p:nvPr/>
        </p:nvSpPr>
        <p:spPr>
          <a:xfrm>
            <a:off x="6257880" y="1748160"/>
            <a:ext cx="71640" cy="4449600"/>
          </a:xfrm>
          <a:custGeom>
            <a:avLst/>
            <a:gdLst/>
            <a:ahLst/>
            <a:cxnLst/>
            <a:rect l="0" t="0" r="r" b="b"/>
            <a:pathLst>
              <a:path w="199" h="12360">
                <a:moveTo>
                  <a:pt x="199" y="1439"/>
                </a:moveTo>
                <a:lnTo>
                  <a:pt x="199" y="12279"/>
                </a:lnTo>
                <a:lnTo>
                  <a:pt x="117" y="12360"/>
                </a:lnTo>
                <a:cubicBezTo>
                  <a:pt x="117" y="12359"/>
                  <a:pt x="116" y="12359"/>
                  <a:pt x="116" y="12358"/>
                </a:cubicBezTo>
                <a:cubicBezTo>
                  <a:pt x="79" y="12321"/>
                  <a:pt x="50" y="12278"/>
                  <a:pt x="30" y="12230"/>
                </a:cubicBezTo>
                <a:cubicBezTo>
                  <a:pt x="10" y="12181"/>
                  <a:pt x="0" y="12130"/>
                  <a:pt x="0" y="12078"/>
                </a:cubicBezTo>
                <a:lnTo>
                  <a:pt x="0" y="65"/>
                </a:lnTo>
                <a:cubicBezTo>
                  <a:pt x="0" y="43"/>
                  <a:pt x="6" y="21"/>
                  <a:pt x="18" y="0"/>
                </a:cubicBezTo>
                <a:lnTo>
                  <a:pt x="199" y="143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1238400" y="3422160"/>
            <a:ext cx="358330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强调开源教育、贡献激励与社区可持续发展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6486480" y="2488320"/>
            <a:ext cx="238320" cy="167040"/>
          </a:xfrm>
          <a:custGeom>
            <a:avLst/>
            <a:gdLst/>
            <a:ahLst/>
            <a:cxnLst/>
            <a:rect l="0" t="0" r="r" b="b"/>
            <a:pathLst>
              <a:path w="662" h="464">
                <a:moveTo>
                  <a:pt x="331" y="0"/>
                </a:moveTo>
                <a:cubicBezTo>
                  <a:pt x="323" y="0"/>
                  <a:pt x="315" y="1"/>
                  <a:pt x="307" y="4"/>
                </a:cubicBezTo>
                <a:lnTo>
                  <a:pt x="16" y="109"/>
                </a:lnTo>
                <a:cubicBezTo>
                  <a:pt x="6" y="112"/>
                  <a:pt x="0" y="122"/>
                  <a:pt x="0" y="132"/>
                </a:cubicBezTo>
                <a:cubicBezTo>
                  <a:pt x="0" y="142"/>
                  <a:pt x="6" y="152"/>
                  <a:pt x="16" y="155"/>
                </a:cubicBezTo>
                <a:lnTo>
                  <a:pt x="76" y="177"/>
                </a:lnTo>
                <a:cubicBezTo>
                  <a:pt x="59" y="204"/>
                  <a:pt x="49" y="235"/>
                  <a:pt x="49" y="269"/>
                </a:cubicBezTo>
                <a:lnTo>
                  <a:pt x="49" y="298"/>
                </a:lnTo>
                <a:cubicBezTo>
                  <a:pt x="49" y="328"/>
                  <a:pt x="38" y="358"/>
                  <a:pt x="26" y="382"/>
                </a:cubicBezTo>
                <a:cubicBezTo>
                  <a:pt x="19" y="395"/>
                  <a:pt x="12" y="409"/>
                  <a:pt x="3" y="421"/>
                </a:cubicBezTo>
                <a:cubicBezTo>
                  <a:pt x="0" y="425"/>
                  <a:pt x="-1" y="431"/>
                  <a:pt x="1" y="436"/>
                </a:cubicBezTo>
                <a:cubicBezTo>
                  <a:pt x="2" y="442"/>
                  <a:pt x="7" y="445"/>
                  <a:pt x="12" y="447"/>
                </a:cubicBezTo>
                <a:lnTo>
                  <a:pt x="78" y="463"/>
                </a:lnTo>
                <a:cubicBezTo>
                  <a:pt x="83" y="464"/>
                  <a:pt x="87" y="464"/>
                  <a:pt x="91" y="461"/>
                </a:cubicBezTo>
                <a:cubicBezTo>
                  <a:pt x="95" y="459"/>
                  <a:pt x="98" y="455"/>
                  <a:pt x="98" y="451"/>
                </a:cubicBezTo>
                <a:cubicBezTo>
                  <a:pt x="107" y="406"/>
                  <a:pt x="103" y="367"/>
                  <a:pt x="96" y="338"/>
                </a:cubicBezTo>
                <a:cubicBezTo>
                  <a:pt x="93" y="324"/>
                  <a:pt x="89" y="309"/>
                  <a:pt x="82" y="295"/>
                </a:cubicBezTo>
                <a:lnTo>
                  <a:pt x="82" y="269"/>
                </a:lnTo>
                <a:cubicBezTo>
                  <a:pt x="82" y="237"/>
                  <a:pt x="93" y="208"/>
                  <a:pt x="111" y="184"/>
                </a:cubicBezTo>
                <a:cubicBezTo>
                  <a:pt x="124" y="168"/>
                  <a:pt x="142" y="155"/>
                  <a:pt x="163" y="147"/>
                </a:cubicBezTo>
                <a:lnTo>
                  <a:pt x="325" y="83"/>
                </a:lnTo>
                <a:cubicBezTo>
                  <a:pt x="334" y="80"/>
                  <a:pt x="343" y="84"/>
                  <a:pt x="347" y="93"/>
                </a:cubicBezTo>
                <a:cubicBezTo>
                  <a:pt x="350" y="101"/>
                  <a:pt x="346" y="111"/>
                  <a:pt x="337" y="114"/>
                </a:cubicBezTo>
                <a:lnTo>
                  <a:pt x="175" y="178"/>
                </a:lnTo>
                <a:cubicBezTo>
                  <a:pt x="162" y="183"/>
                  <a:pt x="150" y="191"/>
                  <a:pt x="141" y="200"/>
                </a:cubicBezTo>
                <a:lnTo>
                  <a:pt x="307" y="260"/>
                </a:lnTo>
                <a:cubicBezTo>
                  <a:pt x="315" y="263"/>
                  <a:pt x="323" y="264"/>
                  <a:pt x="331" y="264"/>
                </a:cubicBezTo>
                <a:cubicBezTo>
                  <a:pt x="340" y="264"/>
                  <a:pt x="348" y="263"/>
                  <a:pt x="356" y="260"/>
                </a:cubicBezTo>
                <a:lnTo>
                  <a:pt x="646" y="155"/>
                </a:lnTo>
                <a:cubicBezTo>
                  <a:pt x="656" y="152"/>
                  <a:pt x="662" y="142"/>
                  <a:pt x="662" y="132"/>
                </a:cubicBezTo>
                <a:cubicBezTo>
                  <a:pt x="662" y="122"/>
                  <a:pt x="656" y="112"/>
                  <a:pt x="646" y="109"/>
                </a:cubicBezTo>
                <a:lnTo>
                  <a:pt x="356" y="4"/>
                </a:lnTo>
                <a:cubicBezTo>
                  <a:pt x="348" y="1"/>
                  <a:pt x="340" y="0"/>
                  <a:pt x="331" y="0"/>
                </a:cubicBezTo>
                <a:moveTo>
                  <a:pt x="132" y="389"/>
                </a:moveTo>
                <a:cubicBezTo>
                  <a:pt x="132" y="426"/>
                  <a:pt x="222" y="464"/>
                  <a:pt x="331" y="464"/>
                </a:cubicBezTo>
                <a:cubicBezTo>
                  <a:pt x="441" y="464"/>
                  <a:pt x="530" y="426"/>
                  <a:pt x="530" y="389"/>
                </a:cubicBezTo>
                <a:lnTo>
                  <a:pt x="514" y="238"/>
                </a:lnTo>
                <a:lnTo>
                  <a:pt x="367" y="292"/>
                </a:lnTo>
                <a:cubicBezTo>
                  <a:pt x="356" y="296"/>
                  <a:pt x="343" y="298"/>
                  <a:pt x="331" y="298"/>
                </a:cubicBezTo>
                <a:cubicBezTo>
                  <a:pt x="319" y="298"/>
                  <a:pt x="307" y="296"/>
                  <a:pt x="296" y="292"/>
                </a:cubicBezTo>
                <a:lnTo>
                  <a:pt x="148" y="238"/>
                </a:lnTo>
                <a:lnTo>
                  <a:pt x="132" y="38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486480" y="1966320"/>
            <a:ext cx="207454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本项目对应赛题方向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6487560" y="2974680"/>
            <a:ext cx="234360" cy="186480"/>
          </a:xfrm>
          <a:custGeom>
            <a:avLst/>
            <a:gdLst/>
            <a:ahLst/>
            <a:cxnLst/>
            <a:rect l="0" t="0" r="r" b="b"/>
            <a:pathLst>
              <a:path w="651" h="518">
                <a:moveTo>
                  <a:pt x="315" y="131"/>
                </a:moveTo>
                <a:cubicBezTo>
                  <a:pt x="323" y="125"/>
                  <a:pt x="326" y="115"/>
                  <a:pt x="322" y="105"/>
                </a:cubicBezTo>
                <a:cubicBezTo>
                  <a:pt x="319" y="100"/>
                  <a:pt x="317" y="95"/>
                  <a:pt x="314" y="89"/>
                </a:cubicBezTo>
                <a:lnTo>
                  <a:pt x="311" y="84"/>
                </a:lnTo>
                <a:cubicBezTo>
                  <a:pt x="308" y="79"/>
                  <a:pt x="304" y="74"/>
                  <a:pt x="301" y="69"/>
                </a:cubicBezTo>
                <a:cubicBezTo>
                  <a:pt x="295" y="61"/>
                  <a:pt x="284" y="58"/>
                  <a:pt x="275" y="61"/>
                </a:cubicBezTo>
                <a:lnTo>
                  <a:pt x="246" y="71"/>
                </a:lnTo>
                <a:cubicBezTo>
                  <a:pt x="235" y="62"/>
                  <a:pt x="222" y="55"/>
                  <a:pt x="209" y="49"/>
                </a:cubicBezTo>
                <a:lnTo>
                  <a:pt x="202" y="20"/>
                </a:lnTo>
                <a:cubicBezTo>
                  <a:pt x="200" y="10"/>
                  <a:pt x="193" y="2"/>
                  <a:pt x="183" y="1"/>
                </a:cubicBezTo>
                <a:cubicBezTo>
                  <a:pt x="176" y="0"/>
                  <a:pt x="169" y="0"/>
                  <a:pt x="162" y="0"/>
                </a:cubicBezTo>
                <a:cubicBezTo>
                  <a:pt x="155" y="0"/>
                  <a:pt x="148" y="0"/>
                  <a:pt x="141" y="1"/>
                </a:cubicBezTo>
                <a:cubicBezTo>
                  <a:pt x="131" y="2"/>
                  <a:pt x="124" y="10"/>
                  <a:pt x="122" y="19"/>
                </a:cubicBezTo>
                <a:lnTo>
                  <a:pt x="115" y="49"/>
                </a:lnTo>
                <a:cubicBezTo>
                  <a:pt x="102" y="55"/>
                  <a:pt x="89" y="62"/>
                  <a:pt x="78" y="71"/>
                </a:cubicBezTo>
                <a:lnTo>
                  <a:pt x="49" y="62"/>
                </a:lnTo>
                <a:cubicBezTo>
                  <a:pt x="40" y="58"/>
                  <a:pt x="29" y="61"/>
                  <a:pt x="23" y="69"/>
                </a:cubicBezTo>
                <a:cubicBezTo>
                  <a:pt x="20" y="74"/>
                  <a:pt x="16" y="79"/>
                  <a:pt x="13" y="84"/>
                </a:cubicBezTo>
                <a:lnTo>
                  <a:pt x="10" y="89"/>
                </a:lnTo>
                <a:cubicBezTo>
                  <a:pt x="7" y="95"/>
                  <a:pt x="4" y="100"/>
                  <a:pt x="2" y="106"/>
                </a:cubicBezTo>
                <a:cubicBezTo>
                  <a:pt x="-2" y="115"/>
                  <a:pt x="1" y="125"/>
                  <a:pt x="9" y="131"/>
                </a:cubicBezTo>
                <a:lnTo>
                  <a:pt x="31" y="152"/>
                </a:lnTo>
                <a:cubicBezTo>
                  <a:pt x="30" y="159"/>
                  <a:pt x="30" y="166"/>
                  <a:pt x="30" y="173"/>
                </a:cubicBezTo>
                <a:cubicBezTo>
                  <a:pt x="30" y="181"/>
                  <a:pt x="30" y="188"/>
                  <a:pt x="31" y="195"/>
                </a:cubicBezTo>
                <a:lnTo>
                  <a:pt x="9" y="215"/>
                </a:lnTo>
                <a:cubicBezTo>
                  <a:pt x="1" y="222"/>
                  <a:pt x="-2" y="232"/>
                  <a:pt x="2" y="241"/>
                </a:cubicBezTo>
                <a:cubicBezTo>
                  <a:pt x="4" y="247"/>
                  <a:pt x="7" y="252"/>
                  <a:pt x="10" y="257"/>
                </a:cubicBezTo>
                <a:lnTo>
                  <a:pt x="13" y="263"/>
                </a:lnTo>
                <a:cubicBezTo>
                  <a:pt x="16" y="269"/>
                  <a:pt x="20" y="274"/>
                  <a:pt x="23" y="279"/>
                </a:cubicBezTo>
                <a:cubicBezTo>
                  <a:pt x="29" y="287"/>
                  <a:pt x="40" y="289"/>
                  <a:pt x="49" y="286"/>
                </a:cubicBezTo>
                <a:lnTo>
                  <a:pt x="78" y="277"/>
                </a:lnTo>
                <a:cubicBezTo>
                  <a:pt x="89" y="286"/>
                  <a:pt x="102" y="293"/>
                  <a:pt x="115" y="298"/>
                </a:cubicBezTo>
                <a:lnTo>
                  <a:pt x="122" y="328"/>
                </a:lnTo>
                <a:cubicBezTo>
                  <a:pt x="124" y="338"/>
                  <a:pt x="131" y="346"/>
                  <a:pt x="141" y="347"/>
                </a:cubicBezTo>
                <a:cubicBezTo>
                  <a:pt x="148" y="348"/>
                  <a:pt x="155" y="348"/>
                  <a:pt x="162" y="348"/>
                </a:cubicBezTo>
                <a:cubicBezTo>
                  <a:pt x="169" y="348"/>
                  <a:pt x="176" y="348"/>
                  <a:pt x="183" y="347"/>
                </a:cubicBezTo>
                <a:cubicBezTo>
                  <a:pt x="193" y="346"/>
                  <a:pt x="200" y="338"/>
                  <a:pt x="202" y="328"/>
                </a:cubicBezTo>
                <a:lnTo>
                  <a:pt x="208" y="298"/>
                </a:lnTo>
                <a:cubicBezTo>
                  <a:pt x="222" y="293"/>
                  <a:pt x="235" y="286"/>
                  <a:pt x="246" y="277"/>
                </a:cubicBezTo>
                <a:lnTo>
                  <a:pt x="275" y="286"/>
                </a:lnTo>
                <a:cubicBezTo>
                  <a:pt x="284" y="289"/>
                  <a:pt x="295" y="287"/>
                  <a:pt x="300" y="279"/>
                </a:cubicBezTo>
                <a:cubicBezTo>
                  <a:pt x="304" y="274"/>
                  <a:pt x="308" y="269"/>
                  <a:pt x="311" y="263"/>
                </a:cubicBezTo>
                <a:lnTo>
                  <a:pt x="314" y="257"/>
                </a:lnTo>
                <a:cubicBezTo>
                  <a:pt x="317" y="252"/>
                  <a:pt x="319" y="247"/>
                  <a:pt x="322" y="241"/>
                </a:cubicBezTo>
                <a:cubicBezTo>
                  <a:pt x="325" y="232"/>
                  <a:pt x="323" y="222"/>
                  <a:pt x="315" y="215"/>
                </a:cubicBezTo>
                <a:lnTo>
                  <a:pt x="292" y="195"/>
                </a:lnTo>
                <a:cubicBezTo>
                  <a:pt x="293" y="188"/>
                  <a:pt x="294" y="181"/>
                  <a:pt x="294" y="173"/>
                </a:cubicBezTo>
                <a:cubicBezTo>
                  <a:pt x="294" y="166"/>
                  <a:pt x="293" y="159"/>
                  <a:pt x="292" y="152"/>
                </a:cubicBezTo>
                <a:lnTo>
                  <a:pt x="315" y="131"/>
                </a:lnTo>
                <a:moveTo>
                  <a:pt x="112" y="173"/>
                </a:moveTo>
                <a:cubicBezTo>
                  <a:pt x="112" y="167"/>
                  <a:pt x="114" y="160"/>
                  <a:pt x="116" y="154"/>
                </a:cubicBezTo>
                <a:cubicBezTo>
                  <a:pt x="119" y="148"/>
                  <a:pt x="122" y="143"/>
                  <a:pt x="127" y="138"/>
                </a:cubicBezTo>
                <a:cubicBezTo>
                  <a:pt x="132" y="134"/>
                  <a:pt x="137" y="130"/>
                  <a:pt x="143" y="128"/>
                </a:cubicBezTo>
                <a:cubicBezTo>
                  <a:pt x="149" y="125"/>
                  <a:pt x="155" y="124"/>
                  <a:pt x="162" y="124"/>
                </a:cubicBezTo>
                <a:cubicBezTo>
                  <a:pt x="169" y="124"/>
                  <a:pt x="175" y="125"/>
                  <a:pt x="181" y="128"/>
                </a:cubicBezTo>
                <a:cubicBezTo>
                  <a:pt x="187" y="130"/>
                  <a:pt x="192" y="134"/>
                  <a:pt x="197" y="138"/>
                </a:cubicBezTo>
                <a:cubicBezTo>
                  <a:pt x="202" y="143"/>
                  <a:pt x="205" y="148"/>
                  <a:pt x="208" y="154"/>
                </a:cubicBezTo>
                <a:cubicBezTo>
                  <a:pt x="210" y="160"/>
                  <a:pt x="212" y="167"/>
                  <a:pt x="212" y="173"/>
                </a:cubicBezTo>
                <a:cubicBezTo>
                  <a:pt x="212" y="180"/>
                  <a:pt x="210" y="186"/>
                  <a:pt x="208" y="192"/>
                </a:cubicBezTo>
                <a:cubicBezTo>
                  <a:pt x="205" y="198"/>
                  <a:pt x="202" y="204"/>
                  <a:pt x="197" y="208"/>
                </a:cubicBezTo>
                <a:cubicBezTo>
                  <a:pt x="192" y="213"/>
                  <a:pt x="187" y="217"/>
                  <a:pt x="181" y="219"/>
                </a:cubicBezTo>
                <a:cubicBezTo>
                  <a:pt x="175" y="222"/>
                  <a:pt x="169" y="223"/>
                  <a:pt x="162" y="223"/>
                </a:cubicBezTo>
                <a:cubicBezTo>
                  <a:pt x="155" y="223"/>
                  <a:pt x="149" y="222"/>
                  <a:pt x="143" y="219"/>
                </a:cubicBezTo>
                <a:cubicBezTo>
                  <a:pt x="137" y="217"/>
                  <a:pt x="132" y="213"/>
                  <a:pt x="127" y="208"/>
                </a:cubicBezTo>
                <a:cubicBezTo>
                  <a:pt x="122" y="204"/>
                  <a:pt x="119" y="198"/>
                  <a:pt x="116" y="192"/>
                </a:cubicBezTo>
                <a:cubicBezTo>
                  <a:pt x="114" y="186"/>
                  <a:pt x="112" y="180"/>
                  <a:pt x="112" y="173"/>
                </a:cubicBezTo>
                <a:moveTo>
                  <a:pt x="519" y="510"/>
                </a:moveTo>
                <a:cubicBezTo>
                  <a:pt x="526" y="517"/>
                  <a:pt x="536" y="520"/>
                  <a:pt x="545" y="516"/>
                </a:cubicBezTo>
                <a:cubicBezTo>
                  <a:pt x="551" y="514"/>
                  <a:pt x="556" y="511"/>
                  <a:pt x="561" y="508"/>
                </a:cubicBezTo>
                <a:lnTo>
                  <a:pt x="567" y="505"/>
                </a:lnTo>
                <a:cubicBezTo>
                  <a:pt x="572" y="502"/>
                  <a:pt x="577" y="499"/>
                  <a:pt x="582" y="495"/>
                </a:cubicBezTo>
                <a:cubicBezTo>
                  <a:pt x="590" y="489"/>
                  <a:pt x="592" y="479"/>
                  <a:pt x="589" y="469"/>
                </a:cubicBezTo>
                <a:lnTo>
                  <a:pt x="580" y="440"/>
                </a:lnTo>
                <a:cubicBezTo>
                  <a:pt x="589" y="429"/>
                  <a:pt x="596" y="417"/>
                  <a:pt x="601" y="403"/>
                </a:cubicBezTo>
                <a:lnTo>
                  <a:pt x="631" y="397"/>
                </a:lnTo>
                <a:cubicBezTo>
                  <a:pt x="641" y="395"/>
                  <a:pt x="648" y="387"/>
                  <a:pt x="650" y="377"/>
                </a:cubicBezTo>
                <a:cubicBezTo>
                  <a:pt x="650" y="371"/>
                  <a:pt x="651" y="364"/>
                  <a:pt x="651" y="356"/>
                </a:cubicBezTo>
                <a:cubicBezTo>
                  <a:pt x="651" y="349"/>
                  <a:pt x="650" y="342"/>
                  <a:pt x="650" y="335"/>
                </a:cubicBezTo>
                <a:cubicBezTo>
                  <a:pt x="648" y="326"/>
                  <a:pt x="641" y="318"/>
                  <a:pt x="631" y="316"/>
                </a:cubicBezTo>
                <a:lnTo>
                  <a:pt x="601" y="310"/>
                </a:lnTo>
                <a:cubicBezTo>
                  <a:pt x="596" y="296"/>
                  <a:pt x="589" y="283"/>
                  <a:pt x="580" y="272"/>
                </a:cubicBezTo>
                <a:lnTo>
                  <a:pt x="589" y="242"/>
                </a:lnTo>
                <a:cubicBezTo>
                  <a:pt x="592" y="233"/>
                  <a:pt x="590" y="223"/>
                  <a:pt x="582" y="217"/>
                </a:cubicBezTo>
                <a:cubicBezTo>
                  <a:pt x="577" y="213"/>
                  <a:pt x="572" y="210"/>
                  <a:pt x="567" y="206"/>
                </a:cubicBezTo>
                <a:lnTo>
                  <a:pt x="561" y="203"/>
                </a:lnTo>
                <a:cubicBezTo>
                  <a:pt x="556" y="200"/>
                  <a:pt x="551" y="198"/>
                  <a:pt x="545" y="196"/>
                </a:cubicBezTo>
                <a:cubicBezTo>
                  <a:pt x="536" y="192"/>
                  <a:pt x="526" y="195"/>
                  <a:pt x="519" y="202"/>
                </a:cubicBezTo>
                <a:lnTo>
                  <a:pt x="499" y="225"/>
                </a:lnTo>
                <a:cubicBezTo>
                  <a:pt x="492" y="224"/>
                  <a:pt x="485" y="223"/>
                  <a:pt x="477" y="223"/>
                </a:cubicBezTo>
                <a:cubicBezTo>
                  <a:pt x="469" y="223"/>
                  <a:pt x="462" y="224"/>
                  <a:pt x="455" y="225"/>
                </a:cubicBezTo>
                <a:lnTo>
                  <a:pt x="434" y="202"/>
                </a:lnTo>
                <a:cubicBezTo>
                  <a:pt x="428" y="195"/>
                  <a:pt x="417" y="192"/>
                  <a:pt x="408" y="196"/>
                </a:cubicBezTo>
                <a:cubicBezTo>
                  <a:pt x="403" y="198"/>
                  <a:pt x="397" y="200"/>
                  <a:pt x="392" y="203"/>
                </a:cubicBezTo>
                <a:lnTo>
                  <a:pt x="387" y="206"/>
                </a:lnTo>
                <a:cubicBezTo>
                  <a:pt x="382" y="210"/>
                  <a:pt x="377" y="213"/>
                  <a:pt x="372" y="217"/>
                </a:cubicBezTo>
                <a:cubicBezTo>
                  <a:pt x="364" y="223"/>
                  <a:pt x="361" y="233"/>
                  <a:pt x="364" y="242"/>
                </a:cubicBezTo>
                <a:lnTo>
                  <a:pt x="374" y="272"/>
                </a:lnTo>
                <a:cubicBezTo>
                  <a:pt x="365" y="283"/>
                  <a:pt x="357" y="296"/>
                  <a:pt x="352" y="310"/>
                </a:cubicBezTo>
                <a:lnTo>
                  <a:pt x="322" y="316"/>
                </a:lnTo>
                <a:cubicBezTo>
                  <a:pt x="313" y="318"/>
                  <a:pt x="305" y="325"/>
                  <a:pt x="304" y="335"/>
                </a:cubicBezTo>
                <a:cubicBezTo>
                  <a:pt x="303" y="342"/>
                  <a:pt x="303" y="349"/>
                  <a:pt x="303" y="356"/>
                </a:cubicBezTo>
                <a:cubicBezTo>
                  <a:pt x="303" y="363"/>
                  <a:pt x="303" y="370"/>
                  <a:pt x="304" y="377"/>
                </a:cubicBezTo>
                <a:cubicBezTo>
                  <a:pt x="305" y="387"/>
                  <a:pt x="313" y="394"/>
                  <a:pt x="322" y="396"/>
                </a:cubicBezTo>
                <a:lnTo>
                  <a:pt x="352" y="403"/>
                </a:lnTo>
                <a:cubicBezTo>
                  <a:pt x="358" y="416"/>
                  <a:pt x="365" y="429"/>
                  <a:pt x="374" y="440"/>
                </a:cubicBezTo>
                <a:lnTo>
                  <a:pt x="364" y="469"/>
                </a:lnTo>
                <a:cubicBezTo>
                  <a:pt x="361" y="479"/>
                  <a:pt x="364" y="489"/>
                  <a:pt x="372" y="495"/>
                </a:cubicBezTo>
                <a:cubicBezTo>
                  <a:pt x="377" y="498"/>
                  <a:pt x="382" y="502"/>
                  <a:pt x="387" y="505"/>
                </a:cubicBezTo>
                <a:lnTo>
                  <a:pt x="392" y="508"/>
                </a:lnTo>
                <a:cubicBezTo>
                  <a:pt x="398" y="511"/>
                  <a:pt x="403" y="514"/>
                  <a:pt x="408" y="516"/>
                </a:cubicBezTo>
                <a:cubicBezTo>
                  <a:pt x="417" y="520"/>
                  <a:pt x="428" y="517"/>
                  <a:pt x="434" y="510"/>
                </a:cubicBezTo>
                <a:lnTo>
                  <a:pt x="455" y="487"/>
                </a:lnTo>
                <a:cubicBezTo>
                  <a:pt x="462" y="488"/>
                  <a:pt x="469" y="488"/>
                  <a:pt x="477" y="488"/>
                </a:cubicBezTo>
                <a:cubicBezTo>
                  <a:pt x="485" y="488"/>
                  <a:pt x="492" y="488"/>
                  <a:pt x="499" y="487"/>
                </a:cubicBezTo>
                <a:lnTo>
                  <a:pt x="519" y="510"/>
                </a:lnTo>
                <a:moveTo>
                  <a:pt x="477" y="307"/>
                </a:moveTo>
                <a:cubicBezTo>
                  <a:pt x="484" y="307"/>
                  <a:pt x="490" y="308"/>
                  <a:pt x="496" y="310"/>
                </a:cubicBezTo>
                <a:cubicBezTo>
                  <a:pt x="502" y="313"/>
                  <a:pt x="508" y="317"/>
                  <a:pt x="512" y="321"/>
                </a:cubicBezTo>
                <a:cubicBezTo>
                  <a:pt x="517" y="326"/>
                  <a:pt x="520" y="331"/>
                  <a:pt x="523" y="337"/>
                </a:cubicBezTo>
                <a:cubicBezTo>
                  <a:pt x="526" y="343"/>
                  <a:pt x="527" y="350"/>
                  <a:pt x="527" y="356"/>
                </a:cubicBezTo>
                <a:cubicBezTo>
                  <a:pt x="527" y="363"/>
                  <a:pt x="526" y="369"/>
                  <a:pt x="523" y="375"/>
                </a:cubicBezTo>
                <a:cubicBezTo>
                  <a:pt x="520" y="381"/>
                  <a:pt x="517" y="387"/>
                  <a:pt x="512" y="391"/>
                </a:cubicBezTo>
                <a:cubicBezTo>
                  <a:pt x="508" y="396"/>
                  <a:pt x="502" y="400"/>
                  <a:pt x="496" y="402"/>
                </a:cubicBezTo>
                <a:cubicBezTo>
                  <a:pt x="490" y="405"/>
                  <a:pt x="484" y="406"/>
                  <a:pt x="477" y="406"/>
                </a:cubicBezTo>
                <a:cubicBezTo>
                  <a:pt x="470" y="406"/>
                  <a:pt x="463" y="405"/>
                  <a:pt x="457" y="402"/>
                </a:cubicBezTo>
                <a:cubicBezTo>
                  <a:pt x="451" y="400"/>
                  <a:pt x="446" y="396"/>
                  <a:pt x="441" y="391"/>
                </a:cubicBezTo>
                <a:cubicBezTo>
                  <a:pt x="436" y="387"/>
                  <a:pt x="433" y="381"/>
                  <a:pt x="430" y="375"/>
                </a:cubicBezTo>
                <a:cubicBezTo>
                  <a:pt x="428" y="369"/>
                  <a:pt x="427" y="363"/>
                  <a:pt x="427" y="356"/>
                </a:cubicBezTo>
                <a:cubicBezTo>
                  <a:pt x="427" y="350"/>
                  <a:pt x="428" y="343"/>
                  <a:pt x="430" y="337"/>
                </a:cubicBezTo>
                <a:cubicBezTo>
                  <a:pt x="433" y="331"/>
                  <a:pt x="436" y="326"/>
                  <a:pt x="441" y="321"/>
                </a:cubicBezTo>
                <a:cubicBezTo>
                  <a:pt x="446" y="317"/>
                  <a:pt x="451" y="313"/>
                  <a:pt x="457" y="310"/>
                </a:cubicBezTo>
                <a:cubicBezTo>
                  <a:pt x="463" y="308"/>
                  <a:pt x="470" y="307"/>
                  <a:pt x="477" y="307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877080" y="2431800"/>
            <a:ext cx="320611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开源教育与开源激励相关的工具与服务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2" name="任意多边形 81"/>
          <p:cNvSpPr/>
          <p:nvPr/>
        </p:nvSpPr>
        <p:spPr>
          <a:xfrm>
            <a:off x="6486480" y="3478680"/>
            <a:ext cx="190800" cy="167040"/>
          </a:xfrm>
          <a:custGeom>
            <a:avLst/>
            <a:gdLst/>
            <a:ahLst/>
            <a:cxnLst/>
            <a:rect l="0" t="0" r="r" b="b"/>
            <a:pathLst>
              <a:path w="530" h="464">
                <a:moveTo>
                  <a:pt x="66" y="33"/>
                </a:moveTo>
                <a:cubicBezTo>
                  <a:pt x="66" y="15"/>
                  <a:pt x="51" y="0"/>
                  <a:pt x="33" y="0"/>
                </a:cubicBezTo>
                <a:cubicBezTo>
                  <a:pt x="14" y="0"/>
                  <a:pt x="0" y="15"/>
                  <a:pt x="0" y="33"/>
                </a:cubicBezTo>
                <a:lnTo>
                  <a:pt x="0" y="382"/>
                </a:lnTo>
                <a:cubicBezTo>
                  <a:pt x="0" y="427"/>
                  <a:pt x="37" y="464"/>
                  <a:pt x="82" y="464"/>
                </a:cubicBezTo>
                <a:lnTo>
                  <a:pt x="497" y="464"/>
                </a:lnTo>
                <a:cubicBezTo>
                  <a:pt x="515" y="464"/>
                  <a:pt x="530" y="450"/>
                  <a:pt x="530" y="431"/>
                </a:cubicBezTo>
                <a:cubicBezTo>
                  <a:pt x="530" y="413"/>
                  <a:pt x="515" y="398"/>
                  <a:pt x="497" y="398"/>
                </a:cubicBezTo>
                <a:lnTo>
                  <a:pt x="82" y="398"/>
                </a:lnTo>
                <a:cubicBezTo>
                  <a:pt x="73" y="398"/>
                  <a:pt x="66" y="391"/>
                  <a:pt x="66" y="382"/>
                </a:cubicBezTo>
                <a:lnTo>
                  <a:pt x="66" y="33"/>
                </a:lnTo>
                <a:moveTo>
                  <a:pt x="487" y="123"/>
                </a:moveTo>
                <a:cubicBezTo>
                  <a:pt x="500" y="110"/>
                  <a:pt x="500" y="89"/>
                  <a:pt x="487" y="76"/>
                </a:cubicBezTo>
                <a:cubicBezTo>
                  <a:pt x="474" y="63"/>
                  <a:pt x="453" y="63"/>
                  <a:pt x="440" y="76"/>
                </a:cubicBezTo>
                <a:lnTo>
                  <a:pt x="331" y="185"/>
                </a:lnTo>
                <a:lnTo>
                  <a:pt x="272" y="126"/>
                </a:lnTo>
                <a:cubicBezTo>
                  <a:pt x="259" y="113"/>
                  <a:pt x="238" y="113"/>
                  <a:pt x="224" y="126"/>
                </a:cubicBezTo>
                <a:lnTo>
                  <a:pt x="108" y="242"/>
                </a:lnTo>
                <a:cubicBezTo>
                  <a:pt x="96" y="254"/>
                  <a:pt x="96" y="275"/>
                  <a:pt x="108" y="288"/>
                </a:cubicBezTo>
                <a:cubicBezTo>
                  <a:pt x="121" y="302"/>
                  <a:pt x="142" y="302"/>
                  <a:pt x="155" y="288"/>
                </a:cubicBezTo>
                <a:lnTo>
                  <a:pt x="249" y="196"/>
                </a:lnTo>
                <a:lnTo>
                  <a:pt x="308" y="255"/>
                </a:lnTo>
                <a:cubicBezTo>
                  <a:pt x="321" y="268"/>
                  <a:pt x="342" y="268"/>
                  <a:pt x="355" y="255"/>
                </a:cubicBezTo>
                <a:lnTo>
                  <a:pt x="487" y="123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877080" y="2927160"/>
            <a:ext cx="28289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面向开源治理与运营的智能化应用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829560" y="3422160"/>
            <a:ext cx="26403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开源社区贡献者行为分析与预测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任意多边形 8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6" name="任意多边形 8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7" name="任意多边形 86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8" name="任意多边形 87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9" name="任意多边形 88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609480" y="700920"/>
            <a:ext cx="3734181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项目目标与整体思路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609480" y="241416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项目目标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609480" y="2879280"/>
            <a:ext cx="622363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构建面向新手与成长型开发者的“可学习、可推荐、可激励”的开源参与引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3" name="文本框 92"/>
          <p:cNvSpPr txBox="1"/>
          <p:nvPr/>
        </p:nvSpPr>
        <p:spPr>
          <a:xfrm>
            <a:off x="609480" y="3184200"/>
            <a:ext cx="56578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导平台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4" name="任意多边形 93"/>
          <p:cNvSpPr/>
          <p:nvPr/>
        </p:nvSpPr>
        <p:spPr>
          <a:xfrm>
            <a:off x="621360" y="4276440"/>
            <a:ext cx="201960" cy="190800"/>
          </a:xfrm>
          <a:custGeom>
            <a:avLst/>
            <a:gdLst/>
            <a:ahLst/>
            <a:cxnLst/>
            <a:rect l="0" t="0" r="r" b="b"/>
            <a:pathLst>
              <a:path w="561" h="530">
                <a:moveTo>
                  <a:pt x="282" y="249"/>
                </a:moveTo>
                <a:lnTo>
                  <a:pt x="282" y="17"/>
                </a:lnTo>
                <a:cubicBezTo>
                  <a:pt x="282" y="8"/>
                  <a:pt x="289" y="0"/>
                  <a:pt x="299" y="0"/>
                </a:cubicBezTo>
                <a:cubicBezTo>
                  <a:pt x="426" y="0"/>
                  <a:pt x="530" y="105"/>
                  <a:pt x="530" y="233"/>
                </a:cubicBezTo>
                <a:cubicBezTo>
                  <a:pt x="530" y="242"/>
                  <a:pt x="522" y="249"/>
                  <a:pt x="513" y="249"/>
                </a:cubicBezTo>
                <a:lnTo>
                  <a:pt x="282" y="249"/>
                </a:lnTo>
                <a:moveTo>
                  <a:pt x="0" y="282"/>
                </a:moveTo>
                <a:cubicBezTo>
                  <a:pt x="0" y="157"/>
                  <a:pt x="93" y="53"/>
                  <a:pt x="214" y="37"/>
                </a:cubicBezTo>
                <a:cubicBezTo>
                  <a:pt x="223" y="35"/>
                  <a:pt x="231" y="43"/>
                  <a:pt x="231" y="53"/>
                </a:cubicBezTo>
                <a:lnTo>
                  <a:pt x="231" y="299"/>
                </a:lnTo>
                <a:lnTo>
                  <a:pt x="394" y="461"/>
                </a:lnTo>
                <a:cubicBezTo>
                  <a:pt x="401" y="468"/>
                  <a:pt x="401" y="479"/>
                  <a:pt x="393" y="485"/>
                </a:cubicBezTo>
                <a:cubicBezTo>
                  <a:pt x="352" y="514"/>
                  <a:pt x="302" y="530"/>
                  <a:pt x="249" y="530"/>
                </a:cubicBezTo>
                <a:cubicBezTo>
                  <a:pt x="111" y="530"/>
                  <a:pt x="0" y="419"/>
                  <a:pt x="0" y="282"/>
                </a:cubicBezTo>
                <a:moveTo>
                  <a:pt x="545" y="299"/>
                </a:moveTo>
                <a:cubicBezTo>
                  <a:pt x="555" y="299"/>
                  <a:pt x="562" y="307"/>
                  <a:pt x="561" y="317"/>
                </a:cubicBezTo>
                <a:cubicBezTo>
                  <a:pt x="553" y="374"/>
                  <a:pt x="525" y="426"/>
                  <a:pt x="484" y="464"/>
                </a:cubicBezTo>
                <a:cubicBezTo>
                  <a:pt x="478" y="469"/>
                  <a:pt x="469" y="469"/>
                  <a:pt x="463" y="463"/>
                </a:cubicBezTo>
                <a:lnTo>
                  <a:pt x="299" y="299"/>
                </a:lnTo>
                <a:lnTo>
                  <a:pt x="545" y="29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609480" y="376668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核心思路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609480" y="4783680"/>
            <a:ext cx="214560" cy="167040"/>
          </a:xfrm>
          <a:custGeom>
            <a:avLst/>
            <a:gdLst/>
            <a:ahLst/>
            <a:cxnLst/>
            <a:rect l="0" t="0" r="r" b="b"/>
            <a:pathLst>
              <a:path w="596" h="464">
                <a:moveTo>
                  <a:pt x="215" y="50"/>
                </a:moveTo>
                <a:cubicBezTo>
                  <a:pt x="215" y="22"/>
                  <a:pt x="237" y="0"/>
                  <a:pt x="264" y="0"/>
                </a:cubicBezTo>
                <a:lnTo>
                  <a:pt x="331" y="0"/>
                </a:lnTo>
                <a:cubicBezTo>
                  <a:pt x="358" y="0"/>
                  <a:pt x="380" y="22"/>
                  <a:pt x="380" y="50"/>
                </a:cubicBezTo>
                <a:lnTo>
                  <a:pt x="380" y="116"/>
                </a:lnTo>
                <a:cubicBezTo>
                  <a:pt x="380" y="143"/>
                  <a:pt x="358" y="166"/>
                  <a:pt x="331" y="166"/>
                </a:cubicBezTo>
                <a:lnTo>
                  <a:pt x="322" y="166"/>
                </a:lnTo>
                <a:lnTo>
                  <a:pt x="322" y="207"/>
                </a:lnTo>
                <a:lnTo>
                  <a:pt x="480" y="207"/>
                </a:lnTo>
                <a:cubicBezTo>
                  <a:pt x="512" y="207"/>
                  <a:pt x="538" y="233"/>
                  <a:pt x="538" y="265"/>
                </a:cubicBezTo>
                <a:lnTo>
                  <a:pt x="538" y="298"/>
                </a:lnTo>
                <a:lnTo>
                  <a:pt x="547" y="298"/>
                </a:lnTo>
                <a:cubicBezTo>
                  <a:pt x="574" y="298"/>
                  <a:pt x="596" y="320"/>
                  <a:pt x="596" y="347"/>
                </a:cubicBezTo>
                <a:lnTo>
                  <a:pt x="596" y="415"/>
                </a:lnTo>
                <a:cubicBezTo>
                  <a:pt x="596" y="442"/>
                  <a:pt x="574" y="464"/>
                  <a:pt x="547" y="464"/>
                </a:cubicBezTo>
                <a:lnTo>
                  <a:pt x="480" y="464"/>
                </a:lnTo>
                <a:cubicBezTo>
                  <a:pt x="453" y="464"/>
                  <a:pt x="431" y="442"/>
                  <a:pt x="431" y="415"/>
                </a:cubicBezTo>
                <a:lnTo>
                  <a:pt x="431" y="347"/>
                </a:lnTo>
                <a:cubicBezTo>
                  <a:pt x="431" y="320"/>
                  <a:pt x="453" y="298"/>
                  <a:pt x="480" y="298"/>
                </a:cubicBezTo>
                <a:lnTo>
                  <a:pt x="489" y="298"/>
                </a:lnTo>
                <a:lnTo>
                  <a:pt x="489" y="265"/>
                </a:lnTo>
                <a:cubicBezTo>
                  <a:pt x="489" y="260"/>
                  <a:pt x="485" y="257"/>
                  <a:pt x="480" y="257"/>
                </a:cubicBezTo>
                <a:lnTo>
                  <a:pt x="322" y="257"/>
                </a:lnTo>
                <a:lnTo>
                  <a:pt x="322" y="298"/>
                </a:lnTo>
                <a:lnTo>
                  <a:pt x="331" y="298"/>
                </a:lnTo>
                <a:cubicBezTo>
                  <a:pt x="358" y="298"/>
                  <a:pt x="380" y="320"/>
                  <a:pt x="380" y="347"/>
                </a:cubicBezTo>
                <a:lnTo>
                  <a:pt x="380" y="415"/>
                </a:lnTo>
                <a:cubicBezTo>
                  <a:pt x="380" y="442"/>
                  <a:pt x="358" y="464"/>
                  <a:pt x="331" y="464"/>
                </a:cubicBezTo>
                <a:lnTo>
                  <a:pt x="264" y="464"/>
                </a:lnTo>
                <a:cubicBezTo>
                  <a:pt x="237" y="464"/>
                  <a:pt x="215" y="442"/>
                  <a:pt x="215" y="415"/>
                </a:cubicBezTo>
                <a:lnTo>
                  <a:pt x="215" y="347"/>
                </a:lnTo>
                <a:cubicBezTo>
                  <a:pt x="215" y="320"/>
                  <a:pt x="237" y="298"/>
                  <a:pt x="264" y="298"/>
                </a:cubicBezTo>
                <a:lnTo>
                  <a:pt x="273" y="298"/>
                </a:lnTo>
                <a:lnTo>
                  <a:pt x="273" y="257"/>
                </a:lnTo>
                <a:lnTo>
                  <a:pt x="116" y="257"/>
                </a:lnTo>
                <a:cubicBezTo>
                  <a:pt x="111" y="257"/>
                  <a:pt x="107" y="260"/>
                  <a:pt x="107" y="265"/>
                </a:cubicBezTo>
                <a:lnTo>
                  <a:pt x="107" y="298"/>
                </a:lnTo>
                <a:lnTo>
                  <a:pt x="116" y="298"/>
                </a:lnTo>
                <a:cubicBezTo>
                  <a:pt x="143" y="298"/>
                  <a:pt x="165" y="320"/>
                  <a:pt x="165" y="347"/>
                </a:cubicBezTo>
                <a:lnTo>
                  <a:pt x="165" y="415"/>
                </a:lnTo>
                <a:cubicBezTo>
                  <a:pt x="165" y="442"/>
                  <a:pt x="143" y="464"/>
                  <a:pt x="116" y="464"/>
                </a:cubicBezTo>
                <a:lnTo>
                  <a:pt x="49" y="464"/>
                </a:lnTo>
                <a:cubicBezTo>
                  <a:pt x="22" y="464"/>
                  <a:pt x="0" y="442"/>
                  <a:pt x="0" y="415"/>
                </a:cubicBezTo>
                <a:lnTo>
                  <a:pt x="0" y="347"/>
                </a:lnTo>
                <a:cubicBezTo>
                  <a:pt x="0" y="320"/>
                  <a:pt x="22" y="298"/>
                  <a:pt x="49" y="298"/>
                </a:cubicBezTo>
                <a:lnTo>
                  <a:pt x="58" y="298"/>
                </a:lnTo>
                <a:lnTo>
                  <a:pt x="58" y="265"/>
                </a:lnTo>
                <a:cubicBezTo>
                  <a:pt x="58" y="233"/>
                  <a:pt x="84" y="207"/>
                  <a:pt x="116" y="207"/>
                </a:cubicBezTo>
                <a:lnTo>
                  <a:pt x="273" y="207"/>
                </a:lnTo>
                <a:lnTo>
                  <a:pt x="273" y="166"/>
                </a:lnTo>
                <a:lnTo>
                  <a:pt x="264" y="166"/>
                </a:lnTo>
                <a:cubicBezTo>
                  <a:pt x="237" y="166"/>
                  <a:pt x="215" y="143"/>
                  <a:pt x="215" y="116"/>
                </a:cubicBezTo>
                <a:lnTo>
                  <a:pt x="215" y="5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976320" y="4231800"/>
            <a:ext cx="207454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用数据理解开源参与规律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609480" y="5267160"/>
            <a:ext cx="238320" cy="190800"/>
          </a:xfrm>
          <a:custGeom>
            <a:avLst/>
            <a:gdLst/>
            <a:ahLst/>
            <a:cxnLst/>
            <a:rect l="0" t="0" r="r" b="b"/>
            <a:pathLst>
              <a:path w="662" h="530">
                <a:moveTo>
                  <a:pt x="331" y="0"/>
                </a:moveTo>
                <a:cubicBezTo>
                  <a:pt x="349" y="0"/>
                  <a:pt x="364" y="15"/>
                  <a:pt x="364" y="33"/>
                </a:cubicBezTo>
                <a:lnTo>
                  <a:pt x="364" y="99"/>
                </a:lnTo>
                <a:lnTo>
                  <a:pt x="488" y="99"/>
                </a:lnTo>
                <a:cubicBezTo>
                  <a:pt x="529" y="99"/>
                  <a:pt x="562" y="132"/>
                  <a:pt x="562" y="174"/>
                </a:cubicBezTo>
                <a:lnTo>
                  <a:pt x="562" y="456"/>
                </a:lnTo>
                <a:cubicBezTo>
                  <a:pt x="562" y="497"/>
                  <a:pt x="529" y="530"/>
                  <a:pt x="488" y="530"/>
                </a:cubicBezTo>
                <a:lnTo>
                  <a:pt x="173" y="530"/>
                </a:lnTo>
                <a:cubicBezTo>
                  <a:pt x="132" y="530"/>
                  <a:pt x="99" y="497"/>
                  <a:pt x="99" y="456"/>
                </a:cubicBezTo>
                <a:lnTo>
                  <a:pt x="99" y="174"/>
                </a:lnTo>
                <a:cubicBezTo>
                  <a:pt x="99" y="132"/>
                  <a:pt x="132" y="99"/>
                  <a:pt x="173" y="99"/>
                </a:cubicBezTo>
                <a:lnTo>
                  <a:pt x="297" y="99"/>
                </a:lnTo>
                <a:lnTo>
                  <a:pt x="297" y="33"/>
                </a:lnTo>
                <a:cubicBezTo>
                  <a:pt x="297" y="15"/>
                  <a:pt x="312" y="0"/>
                  <a:pt x="331" y="0"/>
                </a:cubicBezTo>
                <a:moveTo>
                  <a:pt x="215" y="397"/>
                </a:moveTo>
                <a:cubicBezTo>
                  <a:pt x="206" y="397"/>
                  <a:pt x="198" y="404"/>
                  <a:pt x="198" y="413"/>
                </a:cubicBezTo>
                <a:cubicBezTo>
                  <a:pt x="198" y="422"/>
                  <a:pt x="206" y="430"/>
                  <a:pt x="215" y="430"/>
                </a:cubicBezTo>
                <a:lnTo>
                  <a:pt x="248" y="430"/>
                </a:lnTo>
                <a:cubicBezTo>
                  <a:pt x="257" y="430"/>
                  <a:pt x="264" y="422"/>
                  <a:pt x="264" y="413"/>
                </a:cubicBezTo>
                <a:cubicBezTo>
                  <a:pt x="264" y="404"/>
                  <a:pt x="257" y="397"/>
                  <a:pt x="248" y="397"/>
                </a:cubicBezTo>
                <a:lnTo>
                  <a:pt x="215" y="397"/>
                </a:lnTo>
                <a:moveTo>
                  <a:pt x="314" y="397"/>
                </a:moveTo>
                <a:cubicBezTo>
                  <a:pt x="305" y="397"/>
                  <a:pt x="297" y="404"/>
                  <a:pt x="297" y="413"/>
                </a:cubicBezTo>
                <a:cubicBezTo>
                  <a:pt x="297" y="422"/>
                  <a:pt x="305" y="430"/>
                  <a:pt x="314" y="430"/>
                </a:cubicBezTo>
                <a:lnTo>
                  <a:pt x="347" y="430"/>
                </a:lnTo>
                <a:cubicBezTo>
                  <a:pt x="356" y="430"/>
                  <a:pt x="364" y="422"/>
                  <a:pt x="364" y="413"/>
                </a:cubicBezTo>
                <a:cubicBezTo>
                  <a:pt x="364" y="404"/>
                  <a:pt x="356" y="397"/>
                  <a:pt x="347" y="397"/>
                </a:cubicBezTo>
                <a:lnTo>
                  <a:pt x="314" y="397"/>
                </a:lnTo>
                <a:moveTo>
                  <a:pt x="413" y="397"/>
                </a:moveTo>
                <a:cubicBezTo>
                  <a:pt x="404" y="397"/>
                  <a:pt x="397" y="404"/>
                  <a:pt x="397" y="413"/>
                </a:cubicBezTo>
                <a:cubicBezTo>
                  <a:pt x="397" y="422"/>
                  <a:pt x="404" y="430"/>
                  <a:pt x="413" y="430"/>
                </a:cubicBezTo>
                <a:lnTo>
                  <a:pt x="446" y="430"/>
                </a:lnTo>
                <a:cubicBezTo>
                  <a:pt x="455" y="430"/>
                  <a:pt x="463" y="422"/>
                  <a:pt x="463" y="413"/>
                </a:cubicBezTo>
                <a:cubicBezTo>
                  <a:pt x="463" y="404"/>
                  <a:pt x="455" y="397"/>
                  <a:pt x="446" y="397"/>
                </a:cubicBezTo>
                <a:lnTo>
                  <a:pt x="413" y="397"/>
                </a:lnTo>
                <a:moveTo>
                  <a:pt x="273" y="265"/>
                </a:moveTo>
                <a:cubicBezTo>
                  <a:pt x="273" y="259"/>
                  <a:pt x="272" y="254"/>
                  <a:pt x="270" y="249"/>
                </a:cubicBezTo>
                <a:cubicBezTo>
                  <a:pt x="267" y="244"/>
                  <a:pt x="264" y="239"/>
                  <a:pt x="261" y="235"/>
                </a:cubicBezTo>
                <a:cubicBezTo>
                  <a:pt x="257" y="231"/>
                  <a:pt x="252" y="228"/>
                  <a:pt x="247" y="226"/>
                </a:cubicBezTo>
                <a:cubicBezTo>
                  <a:pt x="242" y="224"/>
                  <a:pt x="237" y="223"/>
                  <a:pt x="231" y="223"/>
                </a:cubicBezTo>
                <a:cubicBezTo>
                  <a:pt x="226" y="223"/>
                  <a:pt x="221" y="224"/>
                  <a:pt x="216" y="226"/>
                </a:cubicBezTo>
                <a:cubicBezTo>
                  <a:pt x="210" y="228"/>
                  <a:pt x="206" y="231"/>
                  <a:pt x="202" y="235"/>
                </a:cubicBezTo>
                <a:cubicBezTo>
                  <a:pt x="198" y="239"/>
                  <a:pt x="195" y="244"/>
                  <a:pt x="193" y="249"/>
                </a:cubicBezTo>
                <a:cubicBezTo>
                  <a:pt x="191" y="254"/>
                  <a:pt x="190" y="259"/>
                  <a:pt x="190" y="265"/>
                </a:cubicBezTo>
                <a:cubicBezTo>
                  <a:pt x="190" y="270"/>
                  <a:pt x="191" y="275"/>
                  <a:pt x="193" y="280"/>
                </a:cubicBezTo>
                <a:cubicBezTo>
                  <a:pt x="195" y="285"/>
                  <a:pt x="198" y="290"/>
                  <a:pt x="202" y="294"/>
                </a:cubicBezTo>
                <a:cubicBezTo>
                  <a:pt x="206" y="298"/>
                  <a:pt x="210" y="301"/>
                  <a:pt x="216" y="303"/>
                </a:cubicBezTo>
                <a:cubicBezTo>
                  <a:pt x="221" y="305"/>
                  <a:pt x="226" y="306"/>
                  <a:pt x="231" y="306"/>
                </a:cubicBezTo>
                <a:cubicBezTo>
                  <a:pt x="237" y="306"/>
                  <a:pt x="242" y="305"/>
                  <a:pt x="247" y="303"/>
                </a:cubicBezTo>
                <a:cubicBezTo>
                  <a:pt x="252" y="301"/>
                  <a:pt x="257" y="298"/>
                  <a:pt x="261" y="294"/>
                </a:cubicBezTo>
                <a:cubicBezTo>
                  <a:pt x="264" y="290"/>
                  <a:pt x="267" y="285"/>
                  <a:pt x="270" y="280"/>
                </a:cubicBezTo>
                <a:cubicBezTo>
                  <a:pt x="272" y="275"/>
                  <a:pt x="273" y="270"/>
                  <a:pt x="273" y="265"/>
                </a:cubicBezTo>
                <a:moveTo>
                  <a:pt x="430" y="306"/>
                </a:moveTo>
                <a:cubicBezTo>
                  <a:pt x="435" y="306"/>
                  <a:pt x="441" y="305"/>
                  <a:pt x="446" y="303"/>
                </a:cubicBezTo>
                <a:cubicBezTo>
                  <a:pt x="451" y="301"/>
                  <a:pt x="455" y="298"/>
                  <a:pt x="459" y="294"/>
                </a:cubicBezTo>
                <a:cubicBezTo>
                  <a:pt x="463" y="290"/>
                  <a:pt x="466" y="285"/>
                  <a:pt x="468" y="280"/>
                </a:cubicBezTo>
                <a:cubicBezTo>
                  <a:pt x="470" y="275"/>
                  <a:pt x="471" y="270"/>
                  <a:pt x="471" y="265"/>
                </a:cubicBezTo>
                <a:cubicBezTo>
                  <a:pt x="471" y="259"/>
                  <a:pt x="470" y="254"/>
                  <a:pt x="468" y="249"/>
                </a:cubicBezTo>
                <a:cubicBezTo>
                  <a:pt x="466" y="244"/>
                  <a:pt x="463" y="239"/>
                  <a:pt x="459" y="235"/>
                </a:cubicBezTo>
                <a:cubicBezTo>
                  <a:pt x="455" y="231"/>
                  <a:pt x="451" y="228"/>
                  <a:pt x="446" y="226"/>
                </a:cubicBezTo>
                <a:cubicBezTo>
                  <a:pt x="441" y="224"/>
                  <a:pt x="435" y="223"/>
                  <a:pt x="430" y="223"/>
                </a:cubicBezTo>
                <a:cubicBezTo>
                  <a:pt x="424" y="223"/>
                  <a:pt x="419" y="224"/>
                  <a:pt x="414" y="226"/>
                </a:cubicBezTo>
                <a:cubicBezTo>
                  <a:pt x="409" y="228"/>
                  <a:pt x="404" y="231"/>
                  <a:pt x="401" y="235"/>
                </a:cubicBezTo>
                <a:cubicBezTo>
                  <a:pt x="397" y="239"/>
                  <a:pt x="394" y="244"/>
                  <a:pt x="392" y="249"/>
                </a:cubicBezTo>
                <a:cubicBezTo>
                  <a:pt x="389" y="254"/>
                  <a:pt x="388" y="259"/>
                  <a:pt x="388" y="265"/>
                </a:cubicBezTo>
                <a:cubicBezTo>
                  <a:pt x="388" y="270"/>
                  <a:pt x="389" y="275"/>
                  <a:pt x="392" y="280"/>
                </a:cubicBezTo>
                <a:cubicBezTo>
                  <a:pt x="394" y="285"/>
                  <a:pt x="397" y="290"/>
                  <a:pt x="401" y="294"/>
                </a:cubicBezTo>
                <a:cubicBezTo>
                  <a:pt x="404" y="298"/>
                  <a:pt x="409" y="301"/>
                  <a:pt x="414" y="303"/>
                </a:cubicBezTo>
                <a:cubicBezTo>
                  <a:pt x="419" y="305"/>
                  <a:pt x="424" y="306"/>
                  <a:pt x="430" y="306"/>
                </a:cubicBezTo>
                <a:moveTo>
                  <a:pt x="49" y="231"/>
                </a:moveTo>
                <a:lnTo>
                  <a:pt x="66" y="231"/>
                </a:lnTo>
                <a:lnTo>
                  <a:pt x="66" y="430"/>
                </a:lnTo>
                <a:lnTo>
                  <a:pt x="49" y="430"/>
                </a:lnTo>
                <a:cubicBezTo>
                  <a:pt x="22" y="430"/>
                  <a:pt x="0" y="408"/>
                  <a:pt x="0" y="380"/>
                </a:cubicBezTo>
                <a:lnTo>
                  <a:pt x="0" y="281"/>
                </a:lnTo>
                <a:cubicBezTo>
                  <a:pt x="0" y="254"/>
                  <a:pt x="22" y="231"/>
                  <a:pt x="49" y="231"/>
                </a:cubicBezTo>
                <a:moveTo>
                  <a:pt x="612" y="231"/>
                </a:moveTo>
                <a:cubicBezTo>
                  <a:pt x="640" y="231"/>
                  <a:pt x="662" y="254"/>
                  <a:pt x="662" y="281"/>
                </a:cubicBezTo>
                <a:lnTo>
                  <a:pt x="662" y="380"/>
                </a:lnTo>
                <a:cubicBezTo>
                  <a:pt x="662" y="408"/>
                  <a:pt x="640" y="430"/>
                  <a:pt x="612" y="430"/>
                </a:cubicBezTo>
                <a:lnTo>
                  <a:pt x="595" y="430"/>
                </a:lnTo>
                <a:lnTo>
                  <a:pt x="595" y="231"/>
                </a:lnTo>
                <a:lnTo>
                  <a:pt x="612" y="231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976320" y="472716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用模型总结高质量成长路径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" name="任意多边形 99"/>
          <p:cNvSpPr/>
          <p:nvPr/>
        </p:nvSpPr>
        <p:spPr>
          <a:xfrm>
            <a:off x="6800760" y="1618920"/>
            <a:ext cx="4781880" cy="4629600"/>
          </a:xfrm>
          <a:custGeom>
            <a:avLst/>
            <a:gdLst/>
            <a:ahLst/>
            <a:cxnLst/>
            <a:rect l="0" t="0" r="r" b="b"/>
            <a:pathLst>
              <a:path w="13283" h="12860">
                <a:moveTo>
                  <a:pt x="0" y="12437"/>
                </a:moveTo>
                <a:lnTo>
                  <a:pt x="0" y="424"/>
                </a:lnTo>
                <a:cubicBezTo>
                  <a:pt x="0" y="396"/>
                  <a:pt x="2" y="368"/>
                  <a:pt x="8" y="341"/>
                </a:cubicBezTo>
                <a:cubicBezTo>
                  <a:pt x="13" y="314"/>
                  <a:pt x="21" y="287"/>
                  <a:pt x="32" y="262"/>
                </a:cubicBezTo>
                <a:cubicBezTo>
                  <a:pt x="43" y="236"/>
                  <a:pt x="56" y="212"/>
                  <a:pt x="71" y="189"/>
                </a:cubicBezTo>
                <a:cubicBezTo>
                  <a:pt x="87" y="165"/>
                  <a:pt x="104" y="144"/>
                  <a:pt x="124" y="124"/>
                </a:cubicBezTo>
                <a:cubicBezTo>
                  <a:pt x="143" y="105"/>
                  <a:pt x="165" y="87"/>
                  <a:pt x="188" y="72"/>
                </a:cubicBezTo>
                <a:cubicBezTo>
                  <a:pt x="211" y="56"/>
                  <a:pt x="235" y="43"/>
                  <a:pt x="261" y="33"/>
                </a:cubicBezTo>
                <a:cubicBezTo>
                  <a:pt x="287" y="22"/>
                  <a:pt x="313" y="14"/>
                  <a:pt x="340" y="9"/>
                </a:cubicBezTo>
                <a:cubicBezTo>
                  <a:pt x="368" y="3"/>
                  <a:pt x="395" y="0"/>
                  <a:pt x="423" y="0"/>
                </a:cubicBezTo>
                <a:lnTo>
                  <a:pt x="12859" y="0"/>
                </a:lnTo>
                <a:cubicBezTo>
                  <a:pt x="12887" y="0"/>
                  <a:pt x="12915" y="3"/>
                  <a:pt x="12942" y="9"/>
                </a:cubicBezTo>
                <a:cubicBezTo>
                  <a:pt x="12969" y="14"/>
                  <a:pt x="12996" y="22"/>
                  <a:pt x="13021" y="33"/>
                </a:cubicBezTo>
                <a:cubicBezTo>
                  <a:pt x="13047" y="43"/>
                  <a:pt x="13072" y="56"/>
                  <a:pt x="13095" y="72"/>
                </a:cubicBezTo>
                <a:cubicBezTo>
                  <a:pt x="13118" y="87"/>
                  <a:pt x="13139" y="105"/>
                  <a:pt x="13159" y="124"/>
                </a:cubicBezTo>
                <a:cubicBezTo>
                  <a:pt x="13178" y="144"/>
                  <a:pt x="13196" y="165"/>
                  <a:pt x="13211" y="189"/>
                </a:cubicBezTo>
                <a:cubicBezTo>
                  <a:pt x="13227" y="212"/>
                  <a:pt x="13240" y="236"/>
                  <a:pt x="13251" y="262"/>
                </a:cubicBezTo>
                <a:cubicBezTo>
                  <a:pt x="13261" y="287"/>
                  <a:pt x="13269" y="314"/>
                  <a:pt x="13275" y="341"/>
                </a:cubicBezTo>
                <a:cubicBezTo>
                  <a:pt x="13280" y="368"/>
                  <a:pt x="13283" y="396"/>
                  <a:pt x="13283" y="424"/>
                </a:cubicBezTo>
                <a:lnTo>
                  <a:pt x="13283" y="12437"/>
                </a:lnTo>
                <a:cubicBezTo>
                  <a:pt x="13283" y="12465"/>
                  <a:pt x="13280" y="12492"/>
                  <a:pt x="13275" y="12519"/>
                </a:cubicBezTo>
                <a:cubicBezTo>
                  <a:pt x="13269" y="12547"/>
                  <a:pt x="13261" y="12573"/>
                  <a:pt x="13251" y="12599"/>
                </a:cubicBezTo>
                <a:cubicBezTo>
                  <a:pt x="13240" y="12625"/>
                  <a:pt x="13227" y="12649"/>
                  <a:pt x="13211" y="12672"/>
                </a:cubicBezTo>
                <a:cubicBezTo>
                  <a:pt x="13196" y="12695"/>
                  <a:pt x="13178" y="12717"/>
                  <a:pt x="13159" y="12736"/>
                </a:cubicBezTo>
                <a:cubicBezTo>
                  <a:pt x="13139" y="12756"/>
                  <a:pt x="13118" y="12773"/>
                  <a:pt x="13095" y="12789"/>
                </a:cubicBezTo>
                <a:cubicBezTo>
                  <a:pt x="13072" y="12804"/>
                  <a:pt x="13047" y="12817"/>
                  <a:pt x="13021" y="12828"/>
                </a:cubicBezTo>
                <a:cubicBezTo>
                  <a:pt x="12996" y="12839"/>
                  <a:pt x="12969" y="12847"/>
                  <a:pt x="12942" y="12852"/>
                </a:cubicBezTo>
                <a:cubicBezTo>
                  <a:pt x="12915" y="12857"/>
                  <a:pt x="12887" y="12860"/>
                  <a:pt x="12859" y="12860"/>
                </a:cubicBezTo>
                <a:lnTo>
                  <a:pt x="423" y="12860"/>
                </a:lnTo>
                <a:cubicBezTo>
                  <a:pt x="395" y="12860"/>
                  <a:pt x="368" y="12857"/>
                  <a:pt x="340" y="12852"/>
                </a:cubicBezTo>
                <a:cubicBezTo>
                  <a:pt x="313" y="12847"/>
                  <a:pt x="287" y="12839"/>
                  <a:pt x="261" y="12828"/>
                </a:cubicBezTo>
                <a:cubicBezTo>
                  <a:pt x="235" y="12817"/>
                  <a:pt x="211" y="12804"/>
                  <a:pt x="188" y="12789"/>
                </a:cubicBezTo>
                <a:cubicBezTo>
                  <a:pt x="165" y="12773"/>
                  <a:pt x="143" y="12756"/>
                  <a:pt x="124" y="12736"/>
                </a:cubicBezTo>
                <a:cubicBezTo>
                  <a:pt x="104" y="12717"/>
                  <a:pt x="87" y="12695"/>
                  <a:pt x="71" y="12672"/>
                </a:cubicBezTo>
                <a:cubicBezTo>
                  <a:pt x="56" y="12649"/>
                  <a:pt x="43" y="12625"/>
                  <a:pt x="32" y="12599"/>
                </a:cubicBezTo>
                <a:cubicBezTo>
                  <a:pt x="21" y="12573"/>
                  <a:pt x="13" y="12547"/>
                  <a:pt x="8" y="12519"/>
                </a:cubicBezTo>
                <a:cubicBezTo>
                  <a:pt x="2" y="12492"/>
                  <a:pt x="0" y="12465"/>
                  <a:pt x="0" y="1243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  <a:effectLst>
            <a:outerShdw blurRad="152400" dist="50800" dir="5400000" algn="tl" rotWithShape="0">
              <a:srgbClr val="3D352E">
                <a:alpha val="15000"/>
              </a:srgbClr>
            </a:outerShdw>
          </a:effectLst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1"/>
          <a:stretch>
            <a:fillRect/>
          </a:stretch>
        </p:blipFill>
        <p:spPr>
          <a:xfrm>
            <a:off x="6950520" y="1771560"/>
            <a:ext cx="4479480" cy="432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1000080" y="5222520"/>
            <a:ext cx="289750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用</a:t>
            </a:r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AI Agent</a:t>
            </a:r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实现个性化引导与激励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任意多边形 10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4" name="任意多边形 10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5" name="任意多边形 104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6" name="任意多边形 105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7" name="任意多边形 106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8" name="任意多边形 107"/>
          <p:cNvSpPr/>
          <p:nvPr/>
        </p:nvSpPr>
        <p:spPr>
          <a:xfrm>
            <a:off x="647640" y="1471320"/>
            <a:ext cx="10930320" cy="1486440"/>
          </a:xfrm>
          <a:custGeom>
            <a:avLst/>
            <a:gdLst/>
            <a:ahLst/>
            <a:cxnLst/>
            <a:rect l="0" t="0" r="r" b="b"/>
            <a:pathLst>
              <a:path w="30362" h="4129">
                <a:moveTo>
                  <a:pt x="0" y="3719"/>
                </a:moveTo>
                <a:lnTo>
                  <a:pt x="0" y="410"/>
                </a:lnTo>
                <a:cubicBezTo>
                  <a:pt x="0" y="383"/>
                  <a:pt x="2" y="357"/>
                  <a:pt x="6" y="330"/>
                </a:cubicBezTo>
                <a:cubicBezTo>
                  <a:pt x="10" y="304"/>
                  <a:pt x="16" y="278"/>
                  <a:pt x="24" y="253"/>
                </a:cubicBezTo>
                <a:cubicBezTo>
                  <a:pt x="32" y="229"/>
                  <a:pt x="42" y="205"/>
                  <a:pt x="53" y="183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2"/>
                  <a:pt x="196" y="32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3"/>
                  <a:pt x="30032" y="8"/>
                </a:cubicBezTo>
                <a:cubicBezTo>
                  <a:pt x="30058" y="13"/>
                  <a:pt x="30084" y="21"/>
                  <a:pt x="30108" y="32"/>
                </a:cubicBezTo>
                <a:cubicBezTo>
                  <a:pt x="30133" y="42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3"/>
                </a:cubicBezTo>
                <a:cubicBezTo>
                  <a:pt x="30307" y="205"/>
                  <a:pt x="30320" y="229"/>
                  <a:pt x="30330" y="253"/>
                </a:cubicBezTo>
                <a:cubicBezTo>
                  <a:pt x="30341" y="278"/>
                  <a:pt x="30348" y="304"/>
                  <a:pt x="30354" y="330"/>
                </a:cubicBezTo>
                <a:cubicBezTo>
                  <a:pt x="30359" y="357"/>
                  <a:pt x="30362" y="383"/>
                  <a:pt x="30362" y="410"/>
                </a:cubicBezTo>
                <a:lnTo>
                  <a:pt x="30362" y="3719"/>
                </a:lnTo>
                <a:cubicBezTo>
                  <a:pt x="30362" y="3746"/>
                  <a:pt x="30359" y="3772"/>
                  <a:pt x="30354" y="3799"/>
                </a:cubicBezTo>
                <a:cubicBezTo>
                  <a:pt x="30348" y="3825"/>
                  <a:pt x="30341" y="3851"/>
                  <a:pt x="30330" y="3876"/>
                </a:cubicBezTo>
                <a:cubicBezTo>
                  <a:pt x="30320" y="3901"/>
                  <a:pt x="30307" y="3924"/>
                  <a:pt x="30292" y="3947"/>
                </a:cubicBezTo>
                <a:cubicBezTo>
                  <a:pt x="30278" y="3969"/>
                  <a:pt x="30261" y="3990"/>
                  <a:pt x="30241" y="4009"/>
                </a:cubicBezTo>
                <a:cubicBezTo>
                  <a:pt x="30222" y="4028"/>
                  <a:pt x="30202" y="4045"/>
                  <a:pt x="30179" y="4060"/>
                </a:cubicBezTo>
                <a:cubicBezTo>
                  <a:pt x="30157" y="4075"/>
                  <a:pt x="30133" y="4087"/>
                  <a:pt x="30108" y="4098"/>
                </a:cubicBezTo>
                <a:cubicBezTo>
                  <a:pt x="30084" y="4108"/>
                  <a:pt x="30058" y="4116"/>
                  <a:pt x="30032" y="4121"/>
                </a:cubicBezTo>
                <a:cubicBezTo>
                  <a:pt x="30005" y="4126"/>
                  <a:pt x="29978" y="4129"/>
                  <a:pt x="29951" y="4129"/>
                </a:cubicBezTo>
                <a:lnTo>
                  <a:pt x="317" y="4129"/>
                </a:lnTo>
                <a:cubicBezTo>
                  <a:pt x="296" y="4129"/>
                  <a:pt x="276" y="4126"/>
                  <a:pt x="255" y="4121"/>
                </a:cubicBezTo>
                <a:cubicBezTo>
                  <a:pt x="235" y="4116"/>
                  <a:pt x="215" y="4108"/>
                  <a:pt x="196" y="4098"/>
                </a:cubicBezTo>
                <a:cubicBezTo>
                  <a:pt x="176" y="4087"/>
                  <a:pt x="158" y="4075"/>
                  <a:pt x="141" y="4060"/>
                </a:cubicBezTo>
                <a:cubicBezTo>
                  <a:pt x="123" y="4045"/>
                  <a:pt x="107" y="4028"/>
                  <a:pt x="93" y="4009"/>
                </a:cubicBezTo>
                <a:cubicBezTo>
                  <a:pt x="78" y="3990"/>
                  <a:pt x="65" y="3969"/>
                  <a:pt x="53" y="3947"/>
                </a:cubicBezTo>
                <a:cubicBezTo>
                  <a:pt x="42" y="3924"/>
                  <a:pt x="32" y="3901"/>
                  <a:pt x="24" y="3876"/>
                </a:cubicBezTo>
                <a:cubicBezTo>
                  <a:pt x="16" y="3851"/>
                  <a:pt x="10" y="3825"/>
                  <a:pt x="6" y="3799"/>
                </a:cubicBezTo>
                <a:cubicBezTo>
                  <a:pt x="2" y="3772"/>
                  <a:pt x="0" y="3746"/>
                  <a:pt x="0" y="3719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9" name="任意多边形 108"/>
          <p:cNvSpPr/>
          <p:nvPr/>
        </p:nvSpPr>
        <p:spPr>
          <a:xfrm>
            <a:off x="738720" y="147636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29900" y="199"/>
                </a:moveTo>
                <a:lnTo>
                  <a:pt x="1437" y="199"/>
                </a:lnTo>
                <a:lnTo>
                  <a:pt x="0" y="18"/>
                </a:lnTo>
                <a:cubicBezTo>
                  <a:pt x="21" y="6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0"/>
                  <a:pt x="29850" y="30"/>
                </a:cubicBezTo>
                <a:cubicBezTo>
                  <a:pt x="29899" y="50"/>
                  <a:pt x="29942" y="79"/>
                  <a:pt x="29979" y="116"/>
                </a:cubicBezTo>
                <a:cubicBezTo>
                  <a:pt x="29980" y="116"/>
                  <a:pt x="29980" y="117"/>
                  <a:pt x="29980" y="117"/>
                </a:cubicBezTo>
                <a:lnTo>
                  <a:pt x="29900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0" name="任意多边形 109"/>
          <p:cNvSpPr/>
          <p:nvPr/>
        </p:nvSpPr>
        <p:spPr>
          <a:xfrm>
            <a:off x="738720" y="2881080"/>
            <a:ext cx="10792800" cy="72000"/>
          </a:xfrm>
          <a:custGeom>
            <a:avLst/>
            <a:gdLst/>
            <a:ahLst/>
            <a:cxnLst/>
            <a:rect l="0" t="0" r="r" b="b"/>
            <a:pathLst>
              <a:path w="29980" h="200">
                <a:moveTo>
                  <a:pt x="1437" y="0"/>
                </a:moveTo>
                <a:lnTo>
                  <a:pt x="29900" y="0"/>
                </a:lnTo>
                <a:lnTo>
                  <a:pt x="29980" y="82"/>
                </a:lnTo>
                <a:cubicBezTo>
                  <a:pt x="29980" y="82"/>
                  <a:pt x="29980" y="83"/>
                  <a:pt x="29979" y="83"/>
                </a:cubicBezTo>
                <a:cubicBezTo>
                  <a:pt x="29942" y="121"/>
                  <a:pt x="29899" y="149"/>
                  <a:pt x="29850" y="169"/>
                </a:cubicBezTo>
                <a:cubicBezTo>
                  <a:pt x="29802" y="190"/>
                  <a:pt x="29751" y="200"/>
                  <a:pt x="29698" y="200"/>
                </a:cubicBezTo>
                <a:lnTo>
                  <a:pt x="64" y="200"/>
                </a:lnTo>
                <a:cubicBezTo>
                  <a:pt x="42" y="200"/>
                  <a:pt x="21" y="193"/>
                  <a:pt x="0" y="181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1" name="任意多边形 110"/>
          <p:cNvSpPr/>
          <p:nvPr/>
        </p:nvSpPr>
        <p:spPr>
          <a:xfrm>
            <a:off x="11501280" y="1518120"/>
            <a:ext cx="71640" cy="1392840"/>
          </a:xfrm>
          <a:custGeom>
            <a:avLst/>
            <a:gdLst/>
            <a:ahLst/>
            <a:cxnLst/>
            <a:rect l="0" t="0" r="r" b="b"/>
            <a:pathLst>
              <a:path w="199" h="3869">
                <a:moveTo>
                  <a:pt x="0" y="3787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7"/>
                  <a:pt x="199" y="228"/>
                  <a:pt x="199" y="280"/>
                </a:cubicBezTo>
                <a:lnTo>
                  <a:pt x="199" y="3589"/>
                </a:lnTo>
                <a:cubicBezTo>
                  <a:pt x="199" y="3641"/>
                  <a:pt x="189" y="3692"/>
                  <a:pt x="169" y="3741"/>
                </a:cubicBezTo>
                <a:cubicBezTo>
                  <a:pt x="149" y="3789"/>
                  <a:pt x="120" y="3832"/>
                  <a:pt x="83" y="3869"/>
                </a:cubicBezTo>
                <a:lnTo>
                  <a:pt x="0" y="3787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2" name="任意多边形 111"/>
          <p:cNvSpPr/>
          <p:nvPr/>
        </p:nvSpPr>
        <p:spPr>
          <a:xfrm>
            <a:off x="685440" y="1482840"/>
            <a:ext cx="72000" cy="1463400"/>
          </a:xfrm>
          <a:custGeom>
            <a:avLst/>
            <a:gdLst/>
            <a:ahLst/>
            <a:cxnLst/>
            <a:rect l="0" t="0" r="r" b="b"/>
            <a:pathLst>
              <a:path w="200" h="4065">
                <a:moveTo>
                  <a:pt x="200" y="6"/>
                </a:moveTo>
                <a:lnTo>
                  <a:pt x="200" y="4059"/>
                </a:lnTo>
                <a:lnTo>
                  <a:pt x="148" y="4065"/>
                </a:lnTo>
                <a:cubicBezTo>
                  <a:pt x="143" y="4062"/>
                  <a:pt x="137" y="4058"/>
                  <a:pt x="131" y="4053"/>
                </a:cubicBezTo>
                <a:cubicBezTo>
                  <a:pt x="105" y="4033"/>
                  <a:pt x="82" y="4005"/>
                  <a:pt x="62" y="3967"/>
                </a:cubicBezTo>
                <a:cubicBezTo>
                  <a:pt x="43" y="3930"/>
                  <a:pt x="27" y="3887"/>
                  <a:pt x="17" y="3839"/>
                </a:cubicBezTo>
                <a:cubicBezTo>
                  <a:pt x="6" y="3790"/>
                  <a:pt x="0" y="3739"/>
                  <a:pt x="0" y="3687"/>
                </a:cubicBezTo>
                <a:lnTo>
                  <a:pt x="0" y="378"/>
                </a:lnTo>
                <a:cubicBezTo>
                  <a:pt x="0" y="326"/>
                  <a:pt x="6" y="275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7"/>
                  <a:pt x="143" y="3"/>
                  <a:pt x="148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09480" y="700920"/>
            <a:ext cx="8373618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Data Selection and Source Description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974520" y="1735200"/>
            <a:ext cx="377190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250" b="1" i="0" u="none" strike="noStrike">
                <a:solidFill>
                  <a:srgbClr val="FF7B25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01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5" name="任意多边形 114"/>
          <p:cNvSpPr/>
          <p:nvPr/>
        </p:nvSpPr>
        <p:spPr>
          <a:xfrm>
            <a:off x="1523880" y="219060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3"/>
                </a:moveTo>
                <a:cubicBezTo>
                  <a:pt x="186" y="105"/>
                  <a:pt x="184" y="118"/>
                  <a:pt x="179" y="129"/>
                </a:cubicBezTo>
                <a:cubicBezTo>
                  <a:pt x="174" y="140"/>
                  <a:pt x="168" y="150"/>
                  <a:pt x="159" y="159"/>
                </a:cubicBezTo>
                <a:cubicBezTo>
                  <a:pt x="150" y="168"/>
                  <a:pt x="140" y="174"/>
                  <a:pt x="129" y="179"/>
                </a:cubicBezTo>
                <a:cubicBezTo>
                  <a:pt x="118" y="184"/>
                  <a:pt x="105" y="186"/>
                  <a:pt x="92" y="186"/>
                </a:cubicBezTo>
                <a:cubicBezTo>
                  <a:pt x="80" y="186"/>
                  <a:pt x="68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8" y="150"/>
                  <a:pt x="12" y="140"/>
                  <a:pt x="7" y="129"/>
                </a:cubicBezTo>
                <a:cubicBezTo>
                  <a:pt x="2" y="118"/>
                  <a:pt x="0" y="105"/>
                  <a:pt x="0" y="93"/>
                </a:cubicBezTo>
                <a:cubicBezTo>
                  <a:pt x="0" y="80"/>
                  <a:pt x="2" y="68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cubicBezTo>
                  <a:pt x="105" y="0"/>
                  <a:pt x="118" y="2"/>
                  <a:pt x="129" y="7"/>
                </a:cubicBezTo>
                <a:cubicBezTo>
                  <a:pt x="140" y="12"/>
                  <a:pt x="150" y="18"/>
                  <a:pt x="159" y="27"/>
                </a:cubicBezTo>
                <a:cubicBezTo>
                  <a:pt x="168" y="36"/>
                  <a:pt x="174" y="46"/>
                  <a:pt x="179" y="57"/>
                </a:cubicBezTo>
                <a:cubicBezTo>
                  <a:pt x="184" y="68"/>
                  <a:pt x="186" y="80"/>
                  <a:pt x="186" y="93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523880" y="1747440"/>
            <a:ext cx="389763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GitHub Global Logs January 2020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7" name="任意多边形 116"/>
          <p:cNvSpPr/>
          <p:nvPr/>
        </p:nvSpPr>
        <p:spPr>
          <a:xfrm>
            <a:off x="1523880" y="253332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4" y="141"/>
                  <a:pt x="168" y="151"/>
                  <a:pt x="159" y="160"/>
                </a:cubicBezTo>
                <a:cubicBezTo>
                  <a:pt x="150" y="168"/>
                  <a:pt x="140" y="175"/>
                  <a:pt x="129" y="180"/>
                </a:cubicBezTo>
                <a:cubicBezTo>
                  <a:pt x="118" y="184"/>
                  <a:pt x="105" y="187"/>
                  <a:pt x="92" y="187"/>
                </a:cubicBezTo>
                <a:cubicBezTo>
                  <a:pt x="80" y="187"/>
                  <a:pt x="68" y="184"/>
                  <a:pt x="57" y="180"/>
                </a:cubicBezTo>
                <a:cubicBezTo>
                  <a:pt x="46" y="175"/>
                  <a:pt x="36" y="168"/>
                  <a:pt x="27" y="160"/>
                </a:cubicBezTo>
                <a:cubicBezTo>
                  <a:pt x="18" y="151"/>
                  <a:pt x="12" y="141"/>
                  <a:pt x="7" y="129"/>
                </a:cubicBezTo>
                <a:cubicBezTo>
                  <a:pt x="2" y="118"/>
                  <a:pt x="0" y="106"/>
                  <a:pt x="0" y="94"/>
                </a:cubicBez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8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0" y="12"/>
                  <a:pt x="150" y="19"/>
                  <a:pt x="159" y="28"/>
                </a:cubicBezTo>
                <a:cubicBezTo>
                  <a:pt x="168" y="36"/>
                  <a:pt x="174" y="46"/>
                  <a:pt x="179" y="58"/>
                </a:cubicBezTo>
                <a:cubicBezTo>
                  <a:pt x="184" y="69"/>
                  <a:pt x="186" y="81"/>
                  <a:pt x="186" y="94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1771560" y="2136240"/>
            <a:ext cx="689229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Typical remote collaboration behavior samples during early COVID-19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9" name="任意多边形 118"/>
          <p:cNvSpPr/>
          <p:nvPr/>
        </p:nvSpPr>
        <p:spPr>
          <a:xfrm>
            <a:off x="647640" y="3195360"/>
            <a:ext cx="10930320" cy="1476720"/>
          </a:xfrm>
          <a:custGeom>
            <a:avLst/>
            <a:gdLst/>
            <a:ahLst/>
            <a:cxnLst/>
            <a:rect l="0" t="0" r="r" b="b"/>
            <a:pathLst>
              <a:path w="30362" h="4102">
                <a:moveTo>
                  <a:pt x="0" y="3692"/>
                </a:moveTo>
                <a:lnTo>
                  <a:pt x="0" y="410"/>
                </a:lnTo>
                <a:cubicBezTo>
                  <a:pt x="0" y="383"/>
                  <a:pt x="2" y="357"/>
                  <a:pt x="6" y="330"/>
                </a:cubicBezTo>
                <a:cubicBezTo>
                  <a:pt x="10" y="304"/>
                  <a:pt x="16" y="278"/>
                  <a:pt x="24" y="253"/>
                </a:cubicBezTo>
                <a:cubicBezTo>
                  <a:pt x="32" y="229"/>
                  <a:pt x="42" y="205"/>
                  <a:pt x="53" y="183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2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3"/>
                  <a:pt x="30032" y="8"/>
                </a:cubicBezTo>
                <a:cubicBezTo>
                  <a:pt x="30058" y="13"/>
                  <a:pt x="30084" y="21"/>
                  <a:pt x="30108" y="31"/>
                </a:cubicBezTo>
                <a:cubicBezTo>
                  <a:pt x="30133" y="42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3"/>
                </a:cubicBezTo>
                <a:cubicBezTo>
                  <a:pt x="30307" y="205"/>
                  <a:pt x="30320" y="229"/>
                  <a:pt x="30330" y="253"/>
                </a:cubicBezTo>
                <a:cubicBezTo>
                  <a:pt x="30341" y="278"/>
                  <a:pt x="30348" y="304"/>
                  <a:pt x="30354" y="330"/>
                </a:cubicBezTo>
                <a:cubicBezTo>
                  <a:pt x="30359" y="357"/>
                  <a:pt x="30362" y="383"/>
                  <a:pt x="30362" y="410"/>
                </a:cubicBezTo>
                <a:lnTo>
                  <a:pt x="30362" y="3692"/>
                </a:lnTo>
                <a:cubicBezTo>
                  <a:pt x="30362" y="3719"/>
                  <a:pt x="30359" y="3746"/>
                  <a:pt x="30354" y="3772"/>
                </a:cubicBezTo>
                <a:cubicBezTo>
                  <a:pt x="30348" y="3799"/>
                  <a:pt x="30341" y="3824"/>
                  <a:pt x="30330" y="3849"/>
                </a:cubicBezTo>
                <a:cubicBezTo>
                  <a:pt x="30320" y="3874"/>
                  <a:pt x="30307" y="3898"/>
                  <a:pt x="30292" y="3920"/>
                </a:cubicBezTo>
                <a:cubicBezTo>
                  <a:pt x="30278" y="3942"/>
                  <a:pt x="30261" y="3963"/>
                  <a:pt x="30241" y="3982"/>
                </a:cubicBezTo>
                <a:cubicBezTo>
                  <a:pt x="30222" y="4001"/>
                  <a:pt x="30202" y="4018"/>
                  <a:pt x="30179" y="4033"/>
                </a:cubicBezTo>
                <a:cubicBezTo>
                  <a:pt x="30157" y="4048"/>
                  <a:pt x="30133" y="4061"/>
                  <a:pt x="30108" y="4071"/>
                </a:cubicBezTo>
                <a:cubicBezTo>
                  <a:pt x="30084" y="4081"/>
                  <a:pt x="30058" y="4089"/>
                  <a:pt x="30032" y="4094"/>
                </a:cubicBezTo>
                <a:cubicBezTo>
                  <a:pt x="30005" y="4100"/>
                  <a:pt x="29978" y="4102"/>
                  <a:pt x="29951" y="4102"/>
                </a:cubicBezTo>
                <a:lnTo>
                  <a:pt x="317" y="4102"/>
                </a:lnTo>
                <a:cubicBezTo>
                  <a:pt x="296" y="4102"/>
                  <a:pt x="276" y="4100"/>
                  <a:pt x="255" y="4094"/>
                </a:cubicBezTo>
                <a:cubicBezTo>
                  <a:pt x="235" y="4089"/>
                  <a:pt x="215" y="4081"/>
                  <a:pt x="196" y="4071"/>
                </a:cubicBezTo>
                <a:cubicBezTo>
                  <a:pt x="176" y="4061"/>
                  <a:pt x="158" y="4048"/>
                  <a:pt x="141" y="4033"/>
                </a:cubicBezTo>
                <a:cubicBezTo>
                  <a:pt x="123" y="4018"/>
                  <a:pt x="107" y="4001"/>
                  <a:pt x="93" y="3982"/>
                </a:cubicBezTo>
                <a:cubicBezTo>
                  <a:pt x="78" y="3963"/>
                  <a:pt x="65" y="3942"/>
                  <a:pt x="53" y="3920"/>
                </a:cubicBezTo>
                <a:cubicBezTo>
                  <a:pt x="42" y="3898"/>
                  <a:pt x="32" y="3874"/>
                  <a:pt x="24" y="3849"/>
                </a:cubicBezTo>
                <a:cubicBezTo>
                  <a:pt x="16" y="3824"/>
                  <a:pt x="10" y="3799"/>
                  <a:pt x="6" y="3772"/>
                </a:cubicBezTo>
                <a:cubicBezTo>
                  <a:pt x="2" y="3746"/>
                  <a:pt x="0" y="3719"/>
                  <a:pt x="0" y="3692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0" name="任意多边形 119"/>
          <p:cNvSpPr/>
          <p:nvPr/>
        </p:nvSpPr>
        <p:spPr>
          <a:xfrm>
            <a:off x="738720" y="3200040"/>
            <a:ext cx="10792800" cy="72000"/>
          </a:xfrm>
          <a:custGeom>
            <a:avLst/>
            <a:gdLst/>
            <a:ahLst/>
            <a:cxnLst/>
            <a:rect l="0" t="0" r="r" b="b"/>
            <a:pathLst>
              <a:path w="29980" h="200">
                <a:moveTo>
                  <a:pt x="29900" y="200"/>
                </a:moveTo>
                <a:lnTo>
                  <a:pt x="1437" y="200"/>
                </a:lnTo>
                <a:lnTo>
                  <a:pt x="0" y="19"/>
                </a:lnTo>
                <a:cubicBezTo>
                  <a:pt x="21" y="7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1"/>
                  <a:pt x="29850" y="31"/>
                </a:cubicBezTo>
                <a:cubicBezTo>
                  <a:pt x="29899" y="51"/>
                  <a:pt x="29942" y="80"/>
                  <a:pt x="29979" y="117"/>
                </a:cubicBezTo>
                <a:cubicBezTo>
                  <a:pt x="29980" y="117"/>
                  <a:pt x="29980" y="118"/>
                  <a:pt x="29980" y="118"/>
                </a:cubicBezTo>
                <a:lnTo>
                  <a:pt x="29900" y="20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1" name="任意多边形 120"/>
          <p:cNvSpPr/>
          <p:nvPr/>
        </p:nvSpPr>
        <p:spPr>
          <a:xfrm>
            <a:off x="738720" y="459576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1437" y="0"/>
                </a:moveTo>
                <a:lnTo>
                  <a:pt x="29900" y="0"/>
                </a:lnTo>
                <a:lnTo>
                  <a:pt x="29980" y="82"/>
                </a:lnTo>
                <a:lnTo>
                  <a:pt x="29979" y="83"/>
                </a:lnTo>
                <a:cubicBezTo>
                  <a:pt x="29942" y="120"/>
                  <a:pt x="29899" y="149"/>
                  <a:pt x="29850" y="169"/>
                </a:cubicBezTo>
                <a:cubicBezTo>
                  <a:pt x="29802" y="189"/>
                  <a:pt x="29751" y="199"/>
                  <a:pt x="29698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2" name="任意多边形 121"/>
          <p:cNvSpPr/>
          <p:nvPr/>
        </p:nvSpPr>
        <p:spPr>
          <a:xfrm>
            <a:off x="11501280" y="3242160"/>
            <a:ext cx="71640" cy="1383480"/>
          </a:xfrm>
          <a:custGeom>
            <a:avLst/>
            <a:gdLst/>
            <a:ahLst/>
            <a:cxnLst/>
            <a:rect l="0" t="0" r="r" b="b"/>
            <a:pathLst>
              <a:path w="199" h="3843">
                <a:moveTo>
                  <a:pt x="0" y="3761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8"/>
                </a:cubicBezTo>
                <a:cubicBezTo>
                  <a:pt x="189" y="177"/>
                  <a:pt x="199" y="228"/>
                  <a:pt x="199" y="280"/>
                </a:cubicBezTo>
                <a:lnTo>
                  <a:pt x="199" y="3562"/>
                </a:lnTo>
                <a:cubicBezTo>
                  <a:pt x="199" y="3615"/>
                  <a:pt x="189" y="3665"/>
                  <a:pt x="169" y="3714"/>
                </a:cubicBezTo>
                <a:cubicBezTo>
                  <a:pt x="149" y="3763"/>
                  <a:pt x="120" y="3806"/>
                  <a:pt x="83" y="3843"/>
                </a:cubicBezTo>
                <a:lnTo>
                  <a:pt x="0" y="3761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3" name="任意多边形 122"/>
          <p:cNvSpPr/>
          <p:nvPr/>
        </p:nvSpPr>
        <p:spPr>
          <a:xfrm>
            <a:off x="685440" y="3206880"/>
            <a:ext cx="72000" cy="1454040"/>
          </a:xfrm>
          <a:custGeom>
            <a:avLst/>
            <a:gdLst/>
            <a:ahLst/>
            <a:cxnLst/>
            <a:rect l="0" t="0" r="r" b="b"/>
            <a:pathLst>
              <a:path w="200" h="4039">
                <a:moveTo>
                  <a:pt x="200" y="6"/>
                </a:moveTo>
                <a:lnTo>
                  <a:pt x="200" y="4032"/>
                </a:lnTo>
                <a:lnTo>
                  <a:pt x="148" y="4039"/>
                </a:lnTo>
                <a:cubicBezTo>
                  <a:pt x="143" y="4035"/>
                  <a:pt x="137" y="4031"/>
                  <a:pt x="131" y="4027"/>
                </a:cubicBezTo>
                <a:cubicBezTo>
                  <a:pt x="105" y="4007"/>
                  <a:pt x="82" y="3978"/>
                  <a:pt x="62" y="3941"/>
                </a:cubicBezTo>
                <a:cubicBezTo>
                  <a:pt x="43" y="3904"/>
                  <a:pt x="27" y="3861"/>
                  <a:pt x="17" y="3812"/>
                </a:cubicBezTo>
                <a:cubicBezTo>
                  <a:pt x="6" y="3763"/>
                  <a:pt x="0" y="3713"/>
                  <a:pt x="0" y="3660"/>
                </a:cubicBezTo>
                <a:lnTo>
                  <a:pt x="0" y="378"/>
                </a:lnTo>
                <a:cubicBezTo>
                  <a:pt x="0" y="326"/>
                  <a:pt x="6" y="275"/>
                  <a:pt x="17" y="226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7"/>
                  <a:pt x="143" y="3"/>
                  <a:pt x="148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1771560" y="2479320"/>
            <a:ext cx="43205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Used to establish novice behavior baseline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974520" y="3459240"/>
            <a:ext cx="377190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250" b="1" i="0" u="none" strike="noStrike">
                <a:solidFill>
                  <a:srgbClr val="22C55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02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" name="任意多边形 125"/>
          <p:cNvSpPr/>
          <p:nvPr/>
        </p:nvSpPr>
        <p:spPr>
          <a:xfrm>
            <a:off x="1523880" y="391464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2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4" y="140"/>
                  <a:pt x="168" y="150"/>
                  <a:pt x="159" y="159"/>
                </a:cubicBezTo>
                <a:cubicBezTo>
                  <a:pt x="150" y="168"/>
                  <a:pt x="140" y="174"/>
                  <a:pt x="129" y="179"/>
                </a:cubicBezTo>
                <a:cubicBezTo>
                  <a:pt x="118" y="184"/>
                  <a:pt x="105" y="186"/>
                  <a:pt x="92" y="186"/>
                </a:cubicBezTo>
                <a:cubicBezTo>
                  <a:pt x="80" y="186"/>
                  <a:pt x="68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8" y="150"/>
                  <a:pt x="12" y="140"/>
                  <a:pt x="7" y="128"/>
                </a:cubicBezTo>
                <a:cubicBezTo>
                  <a:pt x="2" y="117"/>
                  <a:pt x="0" y="105"/>
                  <a:pt x="0" y="92"/>
                </a:cubicBezTo>
                <a:cubicBezTo>
                  <a:pt x="0" y="80"/>
                  <a:pt x="2" y="68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cubicBezTo>
                  <a:pt x="105" y="0"/>
                  <a:pt x="118" y="2"/>
                  <a:pt x="129" y="7"/>
                </a:cubicBezTo>
                <a:cubicBezTo>
                  <a:pt x="140" y="12"/>
                  <a:pt x="150" y="18"/>
                  <a:pt x="159" y="27"/>
                </a:cubicBezTo>
                <a:cubicBezTo>
                  <a:pt x="168" y="36"/>
                  <a:pt x="174" y="46"/>
                  <a:pt x="179" y="57"/>
                </a:cubicBezTo>
                <a:cubicBezTo>
                  <a:pt x="184" y="68"/>
                  <a:pt x="186" y="80"/>
                  <a:pt x="186" y="92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523880" y="3471120"/>
            <a:ext cx="515493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Top 300 Repository Logs (2020.01–2023.03)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" name="任意多边形 127"/>
          <p:cNvSpPr/>
          <p:nvPr/>
        </p:nvSpPr>
        <p:spPr>
          <a:xfrm>
            <a:off x="1523880" y="425736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8"/>
                  <a:pt x="179" y="129"/>
                </a:cubicBezTo>
                <a:cubicBezTo>
                  <a:pt x="174" y="141"/>
                  <a:pt x="168" y="151"/>
                  <a:pt x="159" y="159"/>
                </a:cubicBezTo>
                <a:cubicBezTo>
                  <a:pt x="150" y="168"/>
                  <a:pt x="140" y="175"/>
                  <a:pt x="129" y="180"/>
                </a:cubicBezTo>
                <a:cubicBezTo>
                  <a:pt x="118" y="184"/>
                  <a:pt x="105" y="187"/>
                  <a:pt x="92" y="187"/>
                </a:cubicBezTo>
                <a:cubicBezTo>
                  <a:pt x="80" y="187"/>
                  <a:pt x="68" y="184"/>
                  <a:pt x="57" y="180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8" y="151"/>
                  <a:pt x="12" y="141"/>
                  <a:pt x="7" y="129"/>
                </a:cubicBezTo>
                <a:cubicBezTo>
                  <a:pt x="2" y="118"/>
                  <a:pt x="0" y="105"/>
                  <a:pt x="0" y="93"/>
                </a:cubicBez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0" y="12"/>
                  <a:pt x="150" y="19"/>
                  <a:pt x="159" y="27"/>
                </a:cubicBezTo>
                <a:cubicBezTo>
                  <a:pt x="168" y="36"/>
                  <a:pt x="174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1771560" y="3860280"/>
            <a:ext cx="627507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Long-term collaboration data from mature open source projects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" name="任意多边形 129"/>
          <p:cNvSpPr/>
          <p:nvPr/>
        </p:nvSpPr>
        <p:spPr>
          <a:xfrm>
            <a:off x="647640" y="4910040"/>
            <a:ext cx="10930320" cy="1486080"/>
          </a:xfrm>
          <a:custGeom>
            <a:avLst/>
            <a:gdLst/>
            <a:ahLst/>
            <a:cxnLst/>
            <a:rect l="0" t="0" r="r" b="b"/>
            <a:pathLst>
              <a:path w="30362" h="4128">
                <a:moveTo>
                  <a:pt x="0" y="3718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2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2"/>
                  <a:pt x="30032" y="8"/>
                </a:cubicBezTo>
                <a:cubicBezTo>
                  <a:pt x="30058" y="13"/>
                  <a:pt x="30084" y="21"/>
                  <a:pt x="30108" y="31"/>
                </a:cubicBezTo>
                <a:cubicBezTo>
                  <a:pt x="30133" y="41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2"/>
                </a:cubicBezTo>
                <a:cubicBezTo>
                  <a:pt x="30307" y="204"/>
                  <a:pt x="30320" y="228"/>
                  <a:pt x="30330" y="253"/>
                </a:cubicBezTo>
                <a:cubicBezTo>
                  <a:pt x="30341" y="278"/>
                  <a:pt x="30348" y="303"/>
                  <a:pt x="30354" y="330"/>
                </a:cubicBezTo>
                <a:cubicBezTo>
                  <a:pt x="30359" y="356"/>
                  <a:pt x="30362" y="383"/>
                  <a:pt x="30362" y="410"/>
                </a:cubicBezTo>
                <a:lnTo>
                  <a:pt x="30362" y="3718"/>
                </a:lnTo>
                <a:cubicBezTo>
                  <a:pt x="30362" y="3745"/>
                  <a:pt x="30359" y="3772"/>
                  <a:pt x="30354" y="3798"/>
                </a:cubicBezTo>
                <a:cubicBezTo>
                  <a:pt x="30348" y="3825"/>
                  <a:pt x="30341" y="3850"/>
                  <a:pt x="30330" y="3875"/>
                </a:cubicBezTo>
                <a:cubicBezTo>
                  <a:pt x="30320" y="3900"/>
                  <a:pt x="30307" y="3924"/>
                  <a:pt x="30292" y="3946"/>
                </a:cubicBezTo>
                <a:cubicBezTo>
                  <a:pt x="30278" y="3968"/>
                  <a:pt x="30261" y="3989"/>
                  <a:pt x="30241" y="4008"/>
                </a:cubicBezTo>
                <a:cubicBezTo>
                  <a:pt x="30222" y="4027"/>
                  <a:pt x="30202" y="4044"/>
                  <a:pt x="30179" y="4059"/>
                </a:cubicBezTo>
                <a:cubicBezTo>
                  <a:pt x="30157" y="4074"/>
                  <a:pt x="30133" y="4087"/>
                  <a:pt x="30108" y="4097"/>
                </a:cubicBezTo>
                <a:cubicBezTo>
                  <a:pt x="30084" y="4107"/>
                  <a:pt x="30058" y="4115"/>
                  <a:pt x="30032" y="4120"/>
                </a:cubicBezTo>
                <a:cubicBezTo>
                  <a:pt x="30005" y="4126"/>
                  <a:pt x="29978" y="4128"/>
                  <a:pt x="29951" y="4128"/>
                </a:cubicBezTo>
                <a:lnTo>
                  <a:pt x="317" y="4128"/>
                </a:lnTo>
                <a:cubicBezTo>
                  <a:pt x="296" y="4128"/>
                  <a:pt x="276" y="4126"/>
                  <a:pt x="255" y="4120"/>
                </a:cubicBezTo>
                <a:cubicBezTo>
                  <a:pt x="235" y="4115"/>
                  <a:pt x="215" y="4107"/>
                  <a:pt x="196" y="4097"/>
                </a:cubicBezTo>
                <a:cubicBezTo>
                  <a:pt x="176" y="4087"/>
                  <a:pt x="158" y="4074"/>
                  <a:pt x="141" y="4059"/>
                </a:cubicBezTo>
                <a:cubicBezTo>
                  <a:pt x="123" y="4044"/>
                  <a:pt x="107" y="4027"/>
                  <a:pt x="93" y="4008"/>
                </a:cubicBezTo>
                <a:cubicBezTo>
                  <a:pt x="78" y="3989"/>
                  <a:pt x="65" y="3968"/>
                  <a:pt x="53" y="3946"/>
                </a:cubicBezTo>
                <a:cubicBezTo>
                  <a:pt x="42" y="3924"/>
                  <a:pt x="32" y="3900"/>
                  <a:pt x="24" y="3875"/>
                </a:cubicBezTo>
                <a:cubicBezTo>
                  <a:pt x="16" y="3850"/>
                  <a:pt x="10" y="3825"/>
                  <a:pt x="6" y="3798"/>
                </a:cubicBezTo>
                <a:cubicBezTo>
                  <a:pt x="2" y="3772"/>
                  <a:pt x="0" y="3745"/>
                  <a:pt x="0" y="3718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" name="任意多边形 130"/>
          <p:cNvSpPr/>
          <p:nvPr/>
        </p:nvSpPr>
        <p:spPr>
          <a:xfrm>
            <a:off x="738720" y="491472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29900" y="199"/>
                </a:moveTo>
                <a:lnTo>
                  <a:pt x="1437" y="199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0"/>
                  <a:pt x="29850" y="30"/>
                </a:cubicBezTo>
                <a:cubicBezTo>
                  <a:pt x="29899" y="50"/>
                  <a:pt x="29942" y="79"/>
                  <a:pt x="29979" y="117"/>
                </a:cubicBezTo>
                <a:cubicBezTo>
                  <a:pt x="29980" y="118"/>
                  <a:pt x="29980" y="118"/>
                  <a:pt x="29980" y="119"/>
                </a:cubicBezTo>
                <a:lnTo>
                  <a:pt x="29900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" name="任意多边形 131"/>
          <p:cNvSpPr/>
          <p:nvPr/>
        </p:nvSpPr>
        <p:spPr>
          <a:xfrm>
            <a:off x="738720" y="631980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1437" y="0"/>
                </a:moveTo>
                <a:lnTo>
                  <a:pt x="29900" y="0"/>
                </a:lnTo>
                <a:lnTo>
                  <a:pt x="29980" y="80"/>
                </a:lnTo>
                <a:cubicBezTo>
                  <a:pt x="29980" y="81"/>
                  <a:pt x="29980" y="81"/>
                  <a:pt x="29979" y="82"/>
                </a:cubicBezTo>
                <a:cubicBezTo>
                  <a:pt x="29942" y="119"/>
                  <a:pt x="29899" y="148"/>
                  <a:pt x="29850" y="169"/>
                </a:cubicBezTo>
                <a:cubicBezTo>
                  <a:pt x="29802" y="189"/>
                  <a:pt x="29751" y="199"/>
                  <a:pt x="29698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" name="任意多边形 132"/>
          <p:cNvSpPr/>
          <p:nvPr/>
        </p:nvSpPr>
        <p:spPr>
          <a:xfrm>
            <a:off x="11501280" y="4956480"/>
            <a:ext cx="71640" cy="1393200"/>
          </a:xfrm>
          <a:custGeom>
            <a:avLst/>
            <a:gdLst/>
            <a:ahLst/>
            <a:cxnLst/>
            <a:rect l="0" t="0" r="r" b="b"/>
            <a:pathLst>
              <a:path w="199" h="3870">
                <a:moveTo>
                  <a:pt x="0" y="3788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8"/>
                  <a:pt x="199" y="228"/>
                  <a:pt x="199" y="281"/>
                </a:cubicBezTo>
                <a:lnTo>
                  <a:pt x="199" y="3588"/>
                </a:lnTo>
                <a:cubicBezTo>
                  <a:pt x="199" y="3642"/>
                  <a:pt x="189" y="3692"/>
                  <a:pt x="169" y="3741"/>
                </a:cubicBezTo>
                <a:cubicBezTo>
                  <a:pt x="149" y="3790"/>
                  <a:pt x="120" y="3833"/>
                  <a:pt x="83" y="3870"/>
                </a:cubicBezTo>
                <a:lnTo>
                  <a:pt x="0" y="378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4" name="任意多边形 133"/>
          <p:cNvSpPr/>
          <p:nvPr/>
        </p:nvSpPr>
        <p:spPr>
          <a:xfrm>
            <a:off x="685440" y="4921200"/>
            <a:ext cx="72000" cy="1463760"/>
          </a:xfrm>
          <a:custGeom>
            <a:avLst/>
            <a:gdLst/>
            <a:ahLst/>
            <a:cxnLst/>
            <a:rect l="0" t="0" r="r" b="b"/>
            <a:pathLst>
              <a:path w="200" h="4066">
                <a:moveTo>
                  <a:pt x="200" y="7"/>
                </a:moveTo>
                <a:lnTo>
                  <a:pt x="200" y="4059"/>
                </a:lnTo>
                <a:lnTo>
                  <a:pt x="148" y="4066"/>
                </a:lnTo>
                <a:cubicBezTo>
                  <a:pt x="143" y="4062"/>
                  <a:pt x="137" y="4058"/>
                  <a:pt x="131" y="4054"/>
                </a:cubicBezTo>
                <a:cubicBezTo>
                  <a:pt x="105" y="4034"/>
                  <a:pt x="82" y="4005"/>
                  <a:pt x="62" y="3968"/>
                </a:cubicBezTo>
                <a:cubicBezTo>
                  <a:pt x="43" y="3931"/>
                  <a:pt x="27" y="3888"/>
                  <a:pt x="17" y="3839"/>
                </a:cubicBezTo>
                <a:cubicBezTo>
                  <a:pt x="6" y="3790"/>
                  <a:pt x="0" y="3740"/>
                  <a:pt x="0" y="3687"/>
                </a:cubicBezTo>
                <a:lnTo>
                  <a:pt x="0" y="379"/>
                </a:lnTo>
                <a:cubicBezTo>
                  <a:pt x="0" y="326"/>
                  <a:pt x="6" y="276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8"/>
                  <a:pt x="143" y="4"/>
                  <a:pt x="148" y="0"/>
                </a:cubicBezTo>
                <a:lnTo>
                  <a:pt x="200" y="7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1771560" y="4203360"/>
            <a:ext cx="72009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Used to extract healthy project and high-quality contribution patterns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974520" y="5173560"/>
            <a:ext cx="377190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250" b="1" i="0" u="none" strike="noStrike">
                <a:solidFill>
                  <a:srgbClr val="FF7B25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03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" name="任意多边形 136"/>
          <p:cNvSpPr/>
          <p:nvPr/>
        </p:nvSpPr>
        <p:spPr>
          <a:xfrm>
            <a:off x="1523880" y="562896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4" y="140"/>
                  <a:pt x="168" y="150"/>
                  <a:pt x="159" y="158"/>
                </a:cubicBezTo>
                <a:cubicBezTo>
                  <a:pt x="150" y="167"/>
                  <a:pt x="140" y="174"/>
                  <a:pt x="129" y="179"/>
                </a:cubicBezTo>
                <a:cubicBezTo>
                  <a:pt x="118" y="184"/>
                  <a:pt x="105" y="187"/>
                  <a:pt x="92" y="187"/>
                </a:cubicBezTo>
                <a:cubicBezTo>
                  <a:pt x="80" y="187"/>
                  <a:pt x="68" y="184"/>
                  <a:pt x="57" y="179"/>
                </a:cubicBezTo>
                <a:cubicBezTo>
                  <a:pt x="46" y="174"/>
                  <a:pt x="36" y="167"/>
                  <a:pt x="27" y="158"/>
                </a:cubicBezTo>
                <a:cubicBezTo>
                  <a:pt x="18" y="150"/>
                  <a:pt x="12" y="140"/>
                  <a:pt x="7" y="128"/>
                </a:cubicBezTo>
                <a:cubicBezTo>
                  <a:pt x="2" y="117"/>
                  <a:pt x="0" y="105"/>
                  <a:pt x="0" y="93"/>
                </a:cubicBez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0" y="12"/>
                  <a:pt x="150" y="19"/>
                  <a:pt x="159" y="27"/>
                </a:cubicBezTo>
                <a:cubicBezTo>
                  <a:pt x="168" y="36"/>
                  <a:pt x="174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" name="文本框 137"/>
          <p:cNvSpPr txBox="1"/>
          <p:nvPr/>
        </p:nvSpPr>
        <p:spPr>
          <a:xfrm>
            <a:off x="1523880" y="5185800"/>
            <a:ext cx="490347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OpenDigger Metrics (including OpenRank)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9" name="任意多边形 138"/>
          <p:cNvSpPr/>
          <p:nvPr/>
        </p:nvSpPr>
        <p:spPr>
          <a:xfrm>
            <a:off x="1523880" y="598140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7"/>
                  <a:pt x="179" y="129"/>
                </a:cubicBezTo>
                <a:cubicBezTo>
                  <a:pt x="174" y="141"/>
                  <a:pt x="168" y="151"/>
                  <a:pt x="159" y="159"/>
                </a:cubicBezTo>
                <a:cubicBezTo>
                  <a:pt x="150" y="168"/>
                  <a:pt x="140" y="175"/>
                  <a:pt x="129" y="179"/>
                </a:cubicBezTo>
                <a:cubicBezTo>
                  <a:pt x="118" y="184"/>
                  <a:pt x="105" y="187"/>
                  <a:pt x="92" y="187"/>
                </a:cubicBezTo>
                <a:cubicBezTo>
                  <a:pt x="80" y="187"/>
                  <a:pt x="68" y="184"/>
                  <a:pt x="57" y="179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8" y="151"/>
                  <a:pt x="12" y="141"/>
                  <a:pt x="7" y="129"/>
                </a:cubicBezTo>
                <a:cubicBezTo>
                  <a:pt x="2" y="117"/>
                  <a:pt x="0" y="105"/>
                  <a:pt x="0" y="93"/>
                </a:cubicBezTo>
                <a:cubicBezTo>
                  <a:pt x="0" y="81"/>
                  <a:pt x="2" y="69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0" y="12"/>
                  <a:pt x="150" y="19"/>
                  <a:pt x="159" y="27"/>
                </a:cubicBezTo>
                <a:cubicBezTo>
                  <a:pt x="168" y="36"/>
                  <a:pt x="174" y="46"/>
                  <a:pt x="179" y="57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" name="文本框 139"/>
          <p:cNvSpPr txBox="1"/>
          <p:nvPr/>
        </p:nvSpPr>
        <p:spPr>
          <a:xfrm>
            <a:off x="1771560" y="5574960"/>
            <a:ext cx="63779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Official quantitative metrics system for open source ecosystem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1771560" y="5927400"/>
            <a:ext cx="586359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Used for impact assessment and incentive mechanism design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任意多边形 14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" name="任意多边形 142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4" name="任意多边形 143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" name="任意多边形 144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" name="任意多边形 145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" name="文本框 146"/>
          <p:cNvSpPr txBox="1"/>
          <p:nvPr/>
        </p:nvSpPr>
        <p:spPr>
          <a:xfrm>
            <a:off x="609480" y="700920"/>
            <a:ext cx="9505188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Data Methodology (Field—Question—Function)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609480" y="1612440"/>
            <a:ext cx="135788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Methodology Note: This project does not directly use fields, but rather uses fields to answer behavioral questions and map to system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" name="任意多边形 148"/>
          <p:cNvSpPr/>
          <p:nvPr/>
        </p:nvSpPr>
        <p:spPr>
          <a:xfrm>
            <a:off x="614160" y="2319120"/>
            <a:ext cx="10963800" cy="3924720"/>
          </a:xfrm>
          <a:custGeom>
            <a:avLst/>
            <a:gdLst/>
            <a:ahLst/>
            <a:cxnLst/>
            <a:rect l="0" t="0" r="r" b="b"/>
            <a:pathLst>
              <a:path w="30455" h="10902">
                <a:moveTo>
                  <a:pt x="0" y="10598"/>
                </a:moveTo>
                <a:lnTo>
                  <a:pt x="0" y="304"/>
                </a:lnTo>
                <a:cubicBezTo>
                  <a:pt x="0" y="284"/>
                  <a:pt x="2" y="265"/>
                  <a:pt x="6" y="245"/>
                </a:cubicBezTo>
                <a:cubicBezTo>
                  <a:pt x="10" y="225"/>
                  <a:pt x="16" y="206"/>
                  <a:pt x="23" y="188"/>
                </a:cubicBezTo>
                <a:cubicBezTo>
                  <a:pt x="31" y="169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2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30150" y="0"/>
                </a:lnTo>
                <a:cubicBezTo>
                  <a:pt x="30170" y="0"/>
                  <a:pt x="30190" y="2"/>
                  <a:pt x="30210" y="6"/>
                </a:cubicBezTo>
                <a:cubicBezTo>
                  <a:pt x="30229" y="10"/>
                  <a:pt x="30248" y="16"/>
                  <a:pt x="30267" y="23"/>
                </a:cubicBezTo>
                <a:cubicBezTo>
                  <a:pt x="30285" y="31"/>
                  <a:pt x="30303" y="40"/>
                  <a:pt x="30319" y="51"/>
                </a:cubicBezTo>
                <a:cubicBezTo>
                  <a:pt x="30336" y="62"/>
                  <a:pt x="30351" y="75"/>
                  <a:pt x="30365" y="89"/>
                </a:cubicBezTo>
                <a:cubicBezTo>
                  <a:pt x="30380" y="103"/>
                  <a:pt x="30392" y="119"/>
                  <a:pt x="30403" y="135"/>
                </a:cubicBezTo>
                <a:cubicBezTo>
                  <a:pt x="30414" y="152"/>
                  <a:pt x="30424" y="169"/>
                  <a:pt x="30431" y="188"/>
                </a:cubicBezTo>
                <a:cubicBezTo>
                  <a:pt x="30439" y="206"/>
                  <a:pt x="30445" y="225"/>
                  <a:pt x="30449" y="245"/>
                </a:cubicBezTo>
                <a:cubicBezTo>
                  <a:pt x="30453" y="265"/>
                  <a:pt x="30455" y="284"/>
                  <a:pt x="30455" y="304"/>
                </a:cubicBezTo>
                <a:lnTo>
                  <a:pt x="30455" y="10598"/>
                </a:lnTo>
                <a:cubicBezTo>
                  <a:pt x="30455" y="10618"/>
                  <a:pt x="30453" y="10637"/>
                  <a:pt x="30449" y="10657"/>
                </a:cubicBezTo>
                <a:cubicBezTo>
                  <a:pt x="30445" y="10677"/>
                  <a:pt x="30439" y="10696"/>
                  <a:pt x="30431" y="10714"/>
                </a:cubicBezTo>
                <a:cubicBezTo>
                  <a:pt x="30424" y="10733"/>
                  <a:pt x="30414" y="10750"/>
                  <a:pt x="30403" y="10767"/>
                </a:cubicBezTo>
                <a:cubicBezTo>
                  <a:pt x="30392" y="10783"/>
                  <a:pt x="30380" y="10799"/>
                  <a:pt x="30365" y="10813"/>
                </a:cubicBezTo>
                <a:cubicBezTo>
                  <a:pt x="30351" y="10827"/>
                  <a:pt x="30336" y="10840"/>
                  <a:pt x="30319" y="10851"/>
                </a:cubicBezTo>
                <a:cubicBezTo>
                  <a:pt x="30303" y="10862"/>
                  <a:pt x="30285" y="10871"/>
                  <a:pt x="30267" y="10879"/>
                </a:cubicBezTo>
                <a:cubicBezTo>
                  <a:pt x="30248" y="10886"/>
                  <a:pt x="30229" y="10892"/>
                  <a:pt x="30210" y="10896"/>
                </a:cubicBezTo>
                <a:cubicBezTo>
                  <a:pt x="30190" y="10900"/>
                  <a:pt x="30170" y="10902"/>
                  <a:pt x="30150" y="10902"/>
                </a:cubicBezTo>
                <a:lnTo>
                  <a:pt x="304" y="10902"/>
                </a:lnTo>
                <a:cubicBezTo>
                  <a:pt x="284" y="10902"/>
                  <a:pt x="265" y="10900"/>
                  <a:pt x="245" y="10896"/>
                </a:cubicBezTo>
                <a:cubicBezTo>
                  <a:pt x="225" y="10892"/>
                  <a:pt x="206" y="10886"/>
                  <a:pt x="188" y="10879"/>
                </a:cubicBezTo>
                <a:cubicBezTo>
                  <a:pt x="169" y="10871"/>
                  <a:pt x="152" y="10862"/>
                  <a:pt x="135" y="10851"/>
                </a:cubicBezTo>
                <a:cubicBezTo>
                  <a:pt x="119" y="10840"/>
                  <a:pt x="103" y="10827"/>
                  <a:pt x="89" y="10813"/>
                </a:cubicBezTo>
                <a:cubicBezTo>
                  <a:pt x="75" y="10799"/>
                  <a:pt x="62" y="10783"/>
                  <a:pt x="51" y="10767"/>
                </a:cubicBezTo>
                <a:cubicBezTo>
                  <a:pt x="40" y="10750"/>
                  <a:pt x="31" y="10733"/>
                  <a:pt x="23" y="10714"/>
                </a:cubicBezTo>
                <a:cubicBezTo>
                  <a:pt x="16" y="10696"/>
                  <a:pt x="10" y="10677"/>
                  <a:pt x="6" y="10657"/>
                </a:cubicBezTo>
                <a:cubicBezTo>
                  <a:pt x="2" y="10637"/>
                  <a:pt x="0" y="10618"/>
                  <a:pt x="0" y="10598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" name="任意多边形 149"/>
          <p:cNvSpPr/>
          <p:nvPr/>
        </p:nvSpPr>
        <p:spPr>
          <a:xfrm>
            <a:off x="614160" y="2319120"/>
            <a:ext cx="10963800" cy="3924720"/>
          </a:xfrm>
          <a:custGeom>
            <a:avLst/>
            <a:gdLst/>
            <a:ahLst/>
            <a:cxnLst/>
            <a:rect l="0" t="0" r="r" b="b"/>
            <a:pathLst>
              <a:path w="30455" h="10902" fill="none">
                <a:moveTo>
                  <a:pt x="0" y="10598"/>
                </a:moveTo>
                <a:lnTo>
                  <a:pt x="0" y="304"/>
                </a:lnTo>
                <a:cubicBezTo>
                  <a:pt x="0" y="284"/>
                  <a:pt x="2" y="265"/>
                  <a:pt x="6" y="245"/>
                </a:cubicBezTo>
                <a:cubicBezTo>
                  <a:pt x="10" y="225"/>
                  <a:pt x="16" y="206"/>
                  <a:pt x="23" y="188"/>
                </a:cubicBezTo>
                <a:cubicBezTo>
                  <a:pt x="31" y="169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2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6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30150" y="0"/>
                </a:lnTo>
                <a:cubicBezTo>
                  <a:pt x="30170" y="0"/>
                  <a:pt x="30190" y="2"/>
                  <a:pt x="30210" y="6"/>
                </a:cubicBezTo>
                <a:cubicBezTo>
                  <a:pt x="30229" y="10"/>
                  <a:pt x="30248" y="16"/>
                  <a:pt x="30267" y="23"/>
                </a:cubicBezTo>
                <a:cubicBezTo>
                  <a:pt x="30285" y="31"/>
                  <a:pt x="30303" y="40"/>
                  <a:pt x="30319" y="51"/>
                </a:cubicBezTo>
                <a:cubicBezTo>
                  <a:pt x="30336" y="62"/>
                  <a:pt x="30351" y="75"/>
                  <a:pt x="30365" y="89"/>
                </a:cubicBezTo>
                <a:cubicBezTo>
                  <a:pt x="30380" y="103"/>
                  <a:pt x="30392" y="119"/>
                  <a:pt x="30403" y="135"/>
                </a:cubicBezTo>
                <a:cubicBezTo>
                  <a:pt x="30414" y="152"/>
                  <a:pt x="30424" y="169"/>
                  <a:pt x="30431" y="188"/>
                </a:cubicBezTo>
                <a:cubicBezTo>
                  <a:pt x="30439" y="206"/>
                  <a:pt x="30445" y="225"/>
                  <a:pt x="30449" y="245"/>
                </a:cubicBezTo>
                <a:cubicBezTo>
                  <a:pt x="30453" y="265"/>
                  <a:pt x="30455" y="284"/>
                  <a:pt x="30455" y="304"/>
                </a:cubicBezTo>
                <a:lnTo>
                  <a:pt x="30455" y="10598"/>
                </a:lnTo>
                <a:cubicBezTo>
                  <a:pt x="30455" y="10618"/>
                  <a:pt x="30453" y="10637"/>
                  <a:pt x="30449" y="10657"/>
                </a:cubicBezTo>
                <a:cubicBezTo>
                  <a:pt x="30445" y="10677"/>
                  <a:pt x="30439" y="10696"/>
                  <a:pt x="30431" y="10714"/>
                </a:cubicBezTo>
                <a:cubicBezTo>
                  <a:pt x="30424" y="10733"/>
                  <a:pt x="30414" y="10750"/>
                  <a:pt x="30403" y="10767"/>
                </a:cubicBezTo>
                <a:cubicBezTo>
                  <a:pt x="30392" y="10783"/>
                  <a:pt x="30380" y="10799"/>
                  <a:pt x="30365" y="10813"/>
                </a:cubicBezTo>
                <a:cubicBezTo>
                  <a:pt x="30351" y="10827"/>
                  <a:pt x="30336" y="10840"/>
                  <a:pt x="30319" y="10851"/>
                </a:cubicBezTo>
                <a:cubicBezTo>
                  <a:pt x="30303" y="10862"/>
                  <a:pt x="30285" y="10871"/>
                  <a:pt x="30267" y="10879"/>
                </a:cubicBezTo>
                <a:cubicBezTo>
                  <a:pt x="30248" y="10886"/>
                  <a:pt x="30229" y="10892"/>
                  <a:pt x="30210" y="10896"/>
                </a:cubicBezTo>
                <a:cubicBezTo>
                  <a:pt x="30190" y="10900"/>
                  <a:pt x="30170" y="10902"/>
                  <a:pt x="30150" y="10902"/>
                </a:cubicBezTo>
                <a:lnTo>
                  <a:pt x="304" y="10902"/>
                </a:lnTo>
                <a:cubicBezTo>
                  <a:pt x="284" y="10902"/>
                  <a:pt x="265" y="10900"/>
                  <a:pt x="245" y="10896"/>
                </a:cubicBezTo>
                <a:cubicBezTo>
                  <a:pt x="225" y="10892"/>
                  <a:pt x="206" y="10886"/>
                  <a:pt x="188" y="10879"/>
                </a:cubicBezTo>
                <a:cubicBezTo>
                  <a:pt x="169" y="10871"/>
                  <a:pt x="152" y="10862"/>
                  <a:pt x="135" y="10851"/>
                </a:cubicBezTo>
                <a:cubicBezTo>
                  <a:pt x="119" y="10840"/>
                  <a:pt x="103" y="10827"/>
                  <a:pt x="89" y="10813"/>
                </a:cubicBezTo>
                <a:cubicBezTo>
                  <a:pt x="75" y="10799"/>
                  <a:pt x="62" y="10783"/>
                  <a:pt x="51" y="10767"/>
                </a:cubicBezTo>
                <a:cubicBezTo>
                  <a:pt x="40" y="10750"/>
                  <a:pt x="31" y="10733"/>
                  <a:pt x="23" y="10714"/>
                </a:cubicBezTo>
                <a:cubicBezTo>
                  <a:pt x="16" y="10696"/>
                  <a:pt x="10" y="10677"/>
                  <a:pt x="6" y="10657"/>
                </a:cubicBezTo>
                <a:cubicBezTo>
                  <a:pt x="2" y="10637"/>
                  <a:pt x="0" y="10618"/>
                  <a:pt x="0" y="10598"/>
                </a:cubicBezTo>
              </a:path>
            </a:pathLst>
          </a:custGeom>
          <a:ln w="9360">
            <a:solidFill>
              <a:srgbClr val="F0E5D8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" name="任意多边形 150"/>
          <p:cNvSpPr/>
          <p:nvPr/>
        </p:nvSpPr>
        <p:spPr>
          <a:xfrm>
            <a:off x="847440" y="2552400"/>
            <a:ext cx="2629440" cy="572040"/>
          </a:xfrm>
          <a:custGeom>
            <a:avLst/>
            <a:gdLst/>
            <a:ahLst/>
            <a:cxnLst/>
            <a:rect l="0" t="0" r="r" b="b"/>
            <a:pathLst>
              <a:path w="7304" h="1589">
                <a:moveTo>
                  <a:pt x="0" y="0"/>
                </a:moveTo>
                <a:lnTo>
                  <a:pt x="7304" y="0"/>
                </a:lnTo>
                <a:lnTo>
                  <a:pt x="7304" y="1589"/>
                </a:lnTo>
                <a:lnTo>
                  <a:pt x="0" y="1589"/>
                </a:lnTo>
                <a:lnTo>
                  <a:pt x="0" y="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" name="任意多边形 151"/>
          <p:cNvSpPr/>
          <p:nvPr/>
        </p:nvSpPr>
        <p:spPr>
          <a:xfrm>
            <a:off x="3476520" y="2552400"/>
            <a:ext cx="4191120" cy="572040"/>
          </a:xfrm>
          <a:custGeom>
            <a:avLst/>
            <a:gdLst/>
            <a:ahLst/>
            <a:cxnLst/>
            <a:rect l="0" t="0" r="r" b="b"/>
            <a:pathLst>
              <a:path w="11642" h="1589">
                <a:moveTo>
                  <a:pt x="0" y="0"/>
                </a:moveTo>
                <a:lnTo>
                  <a:pt x="11642" y="0"/>
                </a:lnTo>
                <a:lnTo>
                  <a:pt x="11642" y="1589"/>
                </a:lnTo>
                <a:lnTo>
                  <a:pt x="0" y="1589"/>
                </a:lnTo>
                <a:lnTo>
                  <a:pt x="0" y="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3" name="任意多边形 152"/>
          <p:cNvSpPr/>
          <p:nvPr/>
        </p:nvSpPr>
        <p:spPr>
          <a:xfrm>
            <a:off x="7667280" y="2552400"/>
            <a:ext cx="3677040" cy="572040"/>
          </a:xfrm>
          <a:custGeom>
            <a:avLst/>
            <a:gdLst/>
            <a:ahLst/>
            <a:cxnLst/>
            <a:rect l="0" t="0" r="r" b="b"/>
            <a:pathLst>
              <a:path w="10214" h="1589">
                <a:moveTo>
                  <a:pt x="0" y="0"/>
                </a:moveTo>
                <a:lnTo>
                  <a:pt x="10214" y="0"/>
                </a:lnTo>
                <a:lnTo>
                  <a:pt x="10214" y="1589"/>
                </a:lnTo>
                <a:lnTo>
                  <a:pt x="0" y="1589"/>
                </a:lnTo>
                <a:lnTo>
                  <a:pt x="0" y="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4" name="任意多边形 153"/>
          <p:cNvSpPr/>
          <p:nvPr/>
        </p:nvSpPr>
        <p:spPr>
          <a:xfrm>
            <a:off x="847440" y="3733560"/>
            <a:ext cx="2629440" cy="10080"/>
          </a:xfrm>
          <a:custGeom>
            <a:avLst/>
            <a:gdLst/>
            <a:ahLst/>
            <a:cxnLst/>
            <a:rect l="0" t="0" r="r" b="b"/>
            <a:pathLst>
              <a:path w="7304" h="28">
                <a:moveTo>
                  <a:pt x="0" y="0"/>
                </a:moveTo>
                <a:lnTo>
                  <a:pt x="7304" y="0"/>
                </a:lnTo>
                <a:lnTo>
                  <a:pt x="730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5" name="任意多边形 154"/>
          <p:cNvSpPr/>
          <p:nvPr/>
        </p:nvSpPr>
        <p:spPr>
          <a:xfrm>
            <a:off x="3476520" y="3733560"/>
            <a:ext cx="4191120" cy="10080"/>
          </a:xfrm>
          <a:custGeom>
            <a:avLst/>
            <a:gdLst/>
            <a:ahLst/>
            <a:cxnLst/>
            <a:rect l="0" t="0" r="r" b="b"/>
            <a:pathLst>
              <a:path w="11642" h="28">
                <a:moveTo>
                  <a:pt x="0" y="0"/>
                </a:moveTo>
                <a:lnTo>
                  <a:pt x="11642" y="0"/>
                </a:lnTo>
                <a:lnTo>
                  <a:pt x="11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6" name="任意多边形 155"/>
          <p:cNvSpPr/>
          <p:nvPr/>
        </p:nvSpPr>
        <p:spPr>
          <a:xfrm>
            <a:off x="7667280" y="3733560"/>
            <a:ext cx="3677040" cy="10080"/>
          </a:xfrm>
          <a:custGeom>
            <a:avLst/>
            <a:gdLst/>
            <a:ahLst/>
            <a:cxnLst/>
            <a:rect l="0" t="0" r="r" b="b"/>
            <a:pathLst>
              <a:path w="10214" h="28">
                <a:moveTo>
                  <a:pt x="0" y="0"/>
                </a:moveTo>
                <a:lnTo>
                  <a:pt x="10214" y="0"/>
                </a:lnTo>
                <a:lnTo>
                  <a:pt x="1021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7" name="任意多边形 156"/>
          <p:cNvSpPr/>
          <p:nvPr/>
        </p:nvSpPr>
        <p:spPr>
          <a:xfrm>
            <a:off x="847440" y="4362120"/>
            <a:ext cx="2629440" cy="10080"/>
          </a:xfrm>
          <a:custGeom>
            <a:avLst/>
            <a:gdLst/>
            <a:ahLst/>
            <a:cxnLst/>
            <a:rect l="0" t="0" r="r" b="b"/>
            <a:pathLst>
              <a:path w="7304" h="28">
                <a:moveTo>
                  <a:pt x="0" y="0"/>
                </a:moveTo>
                <a:lnTo>
                  <a:pt x="7304" y="0"/>
                </a:lnTo>
                <a:lnTo>
                  <a:pt x="730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8" name="任意多边形 157"/>
          <p:cNvSpPr/>
          <p:nvPr/>
        </p:nvSpPr>
        <p:spPr>
          <a:xfrm>
            <a:off x="3476520" y="4362120"/>
            <a:ext cx="4191120" cy="10080"/>
          </a:xfrm>
          <a:custGeom>
            <a:avLst/>
            <a:gdLst/>
            <a:ahLst/>
            <a:cxnLst/>
            <a:rect l="0" t="0" r="r" b="b"/>
            <a:pathLst>
              <a:path w="11642" h="28">
                <a:moveTo>
                  <a:pt x="0" y="0"/>
                </a:moveTo>
                <a:lnTo>
                  <a:pt x="11642" y="0"/>
                </a:lnTo>
                <a:lnTo>
                  <a:pt x="11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9" name="任意多边形 158"/>
          <p:cNvSpPr/>
          <p:nvPr/>
        </p:nvSpPr>
        <p:spPr>
          <a:xfrm>
            <a:off x="7667280" y="4362120"/>
            <a:ext cx="3677040" cy="10080"/>
          </a:xfrm>
          <a:custGeom>
            <a:avLst/>
            <a:gdLst/>
            <a:ahLst/>
            <a:cxnLst/>
            <a:rect l="0" t="0" r="r" b="b"/>
            <a:pathLst>
              <a:path w="10214" h="28">
                <a:moveTo>
                  <a:pt x="0" y="0"/>
                </a:moveTo>
                <a:lnTo>
                  <a:pt x="10214" y="0"/>
                </a:lnTo>
                <a:lnTo>
                  <a:pt x="1021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0" name="任意多边形 159"/>
          <p:cNvSpPr/>
          <p:nvPr/>
        </p:nvSpPr>
        <p:spPr>
          <a:xfrm>
            <a:off x="847440" y="4981320"/>
            <a:ext cx="2629440" cy="10080"/>
          </a:xfrm>
          <a:custGeom>
            <a:avLst/>
            <a:gdLst/>
            <a:ahLst/>
            <a:cxnLst/>
            <a:rect l="0" t="0" r="r" b="b"/>
            <a:pathLst>
              <a:path w="7304" h="28">
                <a:moveTo>
                  <a:pt x="0" y="0"/>
                </a:moveTo>
                <a:lnTo>
                  <a:pt x="7304" y="0"/>
                </a:lnTo>
                <a:lnTo>
                  <a:pt x="730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1" name="任意多边形 160"/>
          <p:cNvSpPr/>
          <p:nvPr/>
        </p:nvSpPr>
        <p:spPr>
          <a:xfrm>
            <a:off x="3476520" y="4981320"/>
            <a:ext cx="4191120" cy="10080"/>
          </a:xfrm>
          <a:custGeom>
            <a:avLst/>
            <a:gdLst/>
            <a:ahLst/>
            <a:cxnLst/>
            <a:rect l="0" t="0" r="r" b="b"/>
            <a:pathLst>
              <a:path w="11642" h="28">
                <a:moveTo>
                  <a:pt x="0" y="0"/>
                </a:moveTo>
                <a:lnTo>
                  <a:pt x="11642" y="0"/>
                </a:lnTo>
                <a:lnTo>
                  <a:pt x="11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2" name="任意多边形 161"/>
          <p:cNvSpPr/>
          <p:nvPr/>
        </p:nvSpPr>
        <p:spPr>
          <a:xfrm>
            <a:off x="7667280" y="4981320"/>
            <a:ext cx="3677040" cy="10080"/>
          </a:xfrm>
          <a:custGeom>
            <a:avLst/>
            <a:gdLst/>
            <a:ahLst/>
            <a:cxnLst/>
            <a:rect l="0" t="0" r="r" b="b"/>
            <a:pathLst>
              <a:path w="10214" h="28">
                <a:moveTo>
                  <a:pt x="0" y="0"/>
                </a:moveTo>
                <a:lnTo>
                  <a:pt x="10214" y="0"/>
                </a:lnTo>
                <a:lnTo>
                  <a:pt x="1021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3" name="任意多边形 162"/>
          <p:cNvSpPr/>
          <p:nvPr/>
        </p:nvSpPr>
        <p:spPr>
          <a:xfrm>
            <a:off x="847440" y="5914800"/>
            <a:ext cx="2629440" cy="10080"/>
          </a:xfrm>
          <a:custGeom>
            <a:avLst/>
            <a:gdLst/>
            <a:ahLst/>
            <a:cxnLst/>
            <a:rect l="0" t="0" r="r" b="b"/>
            <a:pathLst>
              <a:path w="7304" h="28">
                <a:moveTo>
                  <a:pt x="0" y="0"/>
                </a:moveTo>
                <a:lnTo>
                  <a:pt x="7304" y="0"/>
                </a:lnTo>
                <a:lnTo>
                  <a:pt x="730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4" name="任意多边形 163"/>
          <p:cNvSpPr/>
          <p:nvPr/>
        </p:nvSpPr>
        <p:spPr>
          <a:xfrm>
            <a:off x="3476520" y="5914800"/>
            <a:ext cx="4191120" cy="10080"/>
          </a:xfrm>
          <a:custGeom>
            <a:avLst/>
            <a:gdLst/>
            <a:ahLst/>
            <a:cxnLst/>
            <a:rect l="0" t="0" r="r" b="b"/>
            <a:pathLst>
              <a:path w="11642" h="28">
                <a:moveTo>
                  <a:pt x="0" y="0"/>
                </a:moveTo>
                <a:lnTo>
                  <a:pt x="11642" y="0"/>
                </a:lnTo>
                <a:lnTo>
                  <a:pt x="11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5" name="任意多边形 164"/>
          <p:cNvSpPr/>
          <p:nvPr/>
        </p:nvSpPr>
        <p:spPr>
          <a:xfrm>
            <a:off x="7667280" y="5914800"/>
            <a:ext cx="3677040" cy="10080"/>
          </a:xfrm>
          <a:custGeom>
            <a:avLst/>
            <a:gdLst/>
            <a:ahLst/>
            <a:cxnLst/>
            <a:rect l="0" t="0" r="r" b="b"/>
            <a:pathLst>
              <a:path w="10214" h="28">
                <a:moveTo>
                  <a:pt x="0" y="0"/>
                </a:moveTo>
                <a:lnTo>
                  <a:pt x="10214" y="0"/>
                </a:lnTo>
                <a:lnTo>
                  <a:pt x="1021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09480" y="1917360"/>
            <a:ext cx="9258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functions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1000080" y="2755440"/>
            <a:ext cx="10287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FFFFFF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Data Field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3624120" y="2755440"/>
            <a:ext cx="174879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FFFFFF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Research Question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7822800" y="2755440"/>
            <a:ext cx="154305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FFFFFF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Functional Role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1000080" y="3354120"/>
            <a:ext cx="18288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actor_id/actor_login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3624120" y="3346200"/>
            <a:ext cx="39090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Determine if the developer is a novice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7822800" y="3346200"/>
            <a:ext cx="37033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Used for building developer profiles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1000080" y="3973320"/>
            <a:ext cx="10058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type/action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3624120" y="3965040"/>
            <a:ext cx="216027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Clarify behavior type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7822800" y="3965040"/>
            <a:ext cx="40119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Used for determining contribution stage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1000080" y="4601880"/>
            <a:ext cx="23774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issue_created_at/closed_at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3624120" y="4593960"/>
            <a:ext cx="360045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Analyze if Issue response is timely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7822800" y="4593960"/>
            <a:ext cx="34975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Used for project health assessment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1000080" y="5373720"/>
            <a:ext cx="10058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pull_merged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3624120" y="5365440"/>
            <a:ext cx="23660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Check if PR is accepted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1" name="文本框 180"/>
          <p:cNvSpPr txBox="1"/>
          <p:nvPr/>
        </p:nvSpPr>
        <p:spPr>
          <a:xfrm>
            <a:off x="7822800" y="5213160"/>
            <a:ext cx="33947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Used for novice positive feedback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2" name="文本框 181"/>
          <p:cNvSpPr txBox="1"/>
          <p:nvPr/>
        </p:nvSpPr>
        <p:spPr>
          <a:xfrm>
            <a:off x="7822800" y="5517720"/>
            <a:ext cx="8229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modeling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3" name="文本框 182"/>
          <p:cNvSpPr txBox="1"/>
          <p:nvPr/>
        </p:nvSpPr>
        <p:spPr>
          <a:xfrm>
            <a:off x="1000080" y="6154560"/>
            <a:ext cx="11887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openrank json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4" name="文本框 183"/>
          <p:cNvSpPr txBox="1"/>
          <p:nvPr/>
        </p:nvSpPr>
        <p:spPr>
          <a:xfrm>
            <a:off x="3624120" y="6146280"/>
            <a:ext cx="28803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Quantify contribution impact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7822800" y="6146280"/>
            <a:ext cx="37033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Used for incentive points and badges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任意多边形 18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" name="任意多边形 18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8" name="任意多边形 187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9" name="任意多边形 188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0" name="任意多边形 189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" name="任意多边形 190"/>
          <p:cNvSpPr/>
          <p:nvPr/>
        </p:nvSpPr>
        <p:spPr>
          <a:xfrm>
            <a:off x="614160" y="1471320"/>
            <a:ext cx="10963800" cy="3029400"/>
          </a:xfrm>
          <a:custGeom>
            <a:avLst/>
            <a:gdLst/>
            <a:ahLst/>
            <a:cxnLst/>
            <a:rect l="0" t="0" r="r" b="b"/>
            <a:pathLst>
              <a:path w="30455" h="8415">
                <a:moveTo>
                  <a:pt x="0" y="8005"/>
                </a:moveTo>
                <a:lnTo>
                  <a:pt x="0" y="411"/>
                </a:lnTo>
                <a:cubicBezTo>
                  <a:pt x="0" y="384"/>
                  <a:pt x="3" y="358"/>
                  <a:pt x="8" y="331"/>
                </a:cubicBezTo>
                <a:cubicBezTo>
                  <a:pt x="13" y="305"/>
                  <a:pt x="21" y="279"/>
                  <a:pt x="31" y="254"/>
                </a:cubicBezTo>
                <a:cubicBezTo>
                  <a:pt x="42" y="230"/>
                  <a:pt x="54" y="206"/>
                  <a:pt x="69" y="184"/>
                </a:cubicBezTo>
                <a:cubicBezTo>
                  <a:pt x="84" y="161"/>
                  <a:pt x="101" y="140"/>
                  <a:pt x="120" y="121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8" y="42"/>
                  <a:pt x="253" y="32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3" y="0"/>
                  <a:pt x="410" y="0"/>
                </a:cubicBezTo>
                <a:lnTo>
                  <a:pt x="30044" y="0"/>
                </a:lnTo>
                <a:cubicBezTo>
                  <a:pt x="30071" y="0"/>
                  <a:pt x="30098" y="3"/>
                  <a:pt x="30125" y="8"/>
                </a:cubicBezTo>
                <a:cubicBezTo>
                  <a:pt x="30151" y="13"/>
                  <a:pt x="30177" y="21"/>
                  <a:pt x="30201" y="32"/>
                </a:cubicBezTo>
                <a:cubicBezTo>
                  <a:pt x="30226" y="42"/>
                  <a:pt x="30250" y="54"/>
                  <a:pt x="30272" y="69"/>
                </a:cubicBezTo>
                <a:cubicBezTo>
                  <a:pt x="30295" y="84"/>
                  <a:pt x="30315" y="101"/>
                  <a:pt x="30334" y="121"/>
                </a:cubicBezTo>
                <a:cubicBezTo>
                  <a:pt x="30354" y="140"/>
                  <a:pt x="30371" y="161"/>
                  <a:pt x="30385" y="184"/>
                </a:cubicBezTo>
                <a:cubicBezTo>
                  <a:pt x="30400" y="206"/>
                  <a:pt x="30413" y="230"/>
                  <a:pt x="30423" y="254"/>
                </a:cubicBezTo>
                <a:cubicBezTo>
                  <a:pt x="30434" y="279"/>
                  <a:pt x="30441" y="305"/>
                  <a:pt x="30447" y="331"/>
                </a:cubicBezTo>
                <a:cubicBezTo>
                  <a:pt x="30452" y="358"/>
                  <a:pt x="30455" y="384"/>
                  <a:pt x="30455" y="411"/>
                </a:cubicBezTo>
                <a:lnTo>
                  <a:pt x="30455" y="8005"/>
                </a:lnTo>
                <a:cubicBezTo>
                  <a:pt x="30455" y="8032"/>
                  <a:pt x="30452" y="8059"/>
                  <a:pt x="30447" y="8085"/>
                </a:cubicBezTo>
                <a:cubicBezTo>
                  <a:pt x="30441" y="8111"/>
                  <a:pt x="30434" y="8137"/>
                  <a:pt x="30423" y="8162"/>
                </a:cubicBezTo>
                <a:cubicBezTo>
                  <a:pt x="30413" y="8187"/>
                  <a:pt x="30400" y="8210"/>
                  <a:pt x="30385" y="8233"/>
                </a:cubicBezTo>
                <a:cubicBezTo>
                  <a:pt x="30371" y="8255"/>
                  <a:pt x="30354" y="8276"/>
                  <a:pt x="30334" y="8295"/>
                </a:cubicBezTo>
                <a:cubicBezTo>
                  <a:pt x="30315" y="8314"/>
                  <a:pt x="30295" y="8331"/>
                  <a:pt x="30272" y="8346"/>
                </a:cubicBezTo>
                <a:cubicBezTo>
                  <a:pt x="30250" y="8361"/>
                  <a:pt x="30226" y="8374"/>
                  <a:pt x="30201" y="8384"/>
                </a:cubicBezTo>
                <a:cubicBezTo>
                  <a:pt x="30177" y="8394"/>
                  <a:pt x="30151" y="8402"/>
                  <a:pt x="30125" y="8407"/>
                </a:cubicBezTo>
                <a:cubicBezTo>
                  <a:pt x="30098" y="8412"/>
                  <a:pt x="30071" y="8415"/>
                  <a:pt x="30044" y="8415"/>
                </a:cubicBezTo>
                <a:lnTo>
                  <a:pt x="410" y="8415"/>
                </a:lnTo>
                <a:cubicBezTo>
                  <a:pt x="383" y="8415"/>
                  <a:pt x="357" y="8412"/>
                  <a:pt x="330" y="8407"/>
                </a:cubicBezTo>
                <a:cubicBezTo>
                  <a:pt x="304" y="8402"/>
                  <a:pt x="278" y="8394"/>
                  <a:pt x="253" y="8384"/>
                </a:cubicBezTo>
                <a:cubicBezTo>
                  <a:pt x="228" y="8374"/>
                  <a:pt x="205" y="8361"/>
                  <a:pt x="182" y="8346"/>
                </a:cubicBezTo>
                <a:cubicBezTo>
                  <a:pt x="160" y="8331"/>
                  <a:pt x="139" y="8314"/>
                  <a:pt x="120" y="8295"/>
                </a:cubicBezTo>
                <a:cubicBezTo>
                  <a:pt x="101" y="8276"/>
                  <a:pt x="84" y="8255"/>
                  <a:pt x="69" y="8233"/>
                </a:cubicBezTo>
                <a:cubicBezTo>
                  <a:pt x="54" y="8210"/>
                  <a:pt x="42" y="8187"/>
                  <a:pt x="31" y="8162"/>
                </a:cubicBezTo>
                <a:cubicBezTo>
                  <a:pt x="21" y="8137"/>
                  <a:pt x="13" y="8111"/>
                  <a:pt x="8" y="8085"/>
                </a:cubicBezTo>
                <a:cubicBezTo>
                  <a:pt x="3" y="8059"/>
                  <a:pt x="0" y="8032"/>
                  <a:pt x="0" y="8005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" name="任意多边形 191"/>
          <p:cNvSpPr/>
          <p:nvPr/>
        </p:nvSpPr>
        <p:spPr>
          <a:xfrm>
            <a:off x="614160" y="1471320"/>
            <a:ext cx="10963800" cy="3029400"/>
          </a:xfrm>
          <a:custGeom>
            <a:avLst/>
            <a:gdLst/>
            <a:ahLst/>
            <a:cxnLst/>
            <a:rect l="0" t="0" r="r" b="b"/>
            <a:pathLst>
              <a:path w="30455" h="8415" fill="none">
                <a:moveTo>
                  <a:pt x="0" y="8005"/>
                </a:moveTo>
                <a:lnTo>
                  <a:pt x="0" y="411"/>
                </a:lnTo>
                <a:cubicBezTo>
                  <a:pt x="0" y="384"/>
                  <a:pt x="3" y="358"/>
                  <a:pt x="8" y="331"/>
                </a:cubicBezTo>
                <a:cubicBezTo>
                  <a:pt x="13" y="305"/>
                  <a:pt x="21" y="279"/>
                  <a:pt x="31" y="254"/>
                </a:cubicBezTo>
                <a:cubicBezTo>
                  <a:pt x="42" y="230"/>
                  <a:pt x="54" y="206"/>
                  <a:pt x="69" y="184"/>
                </a:cubicBezTo>
                <a:cubicBezTo>
                  <a:pt x="84" y="161"/>
                  <a:pt x="101" y="140"/>
                  <a:pt x="120" y="121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8" y="42"/>
                  <a:pt x="253" y="32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3" y="0"/>
                  <a:pt x="410" y="0"/>
                </a:cubicBezTo>
                <a:lnTo>
                  <a:pt x="30044" y="0"/>
                </a:lnTo>
                <a:cubicBezTo>
                  <a:pt x="30071" y="0"/>
                  <a:pt x="30098" y="3"/>
                  <a:pt x="30125" y="8"/>
                </a:cubicBezTo>
                <a:cubicBezTo>
                  <a:pt x="30151" y="13"/>
                  <a:pt x="30177" y="21"/>
                  <a:pt x="30201" y="32"/>
                </a:cubicBezTo>
                <a:cubicBezTo>
                  <a:pt x="30226" y="42"/>
                  <a:pt x="30250" y="54"/>
                  <a:pt x="30272" y="69"/>
                </a:cubicBezTo>
                <a:cubicBezTo>
                  <a:pt x="30295" y="84"/>
                  <a:pt x="30315" y="101"/>
                  <a:pt x="30334" y="121"/>
                </a:cubicBezTo>
                <a:cubicBezTo>
                  <a:pt x="30354" y="140"/>
                  <a:pt x="30371" y="161"/>
                  <a:pt x="30385" y="184"/>
                </a:cubicBezTo>
                <a:cubicBezTo>
                  <a:pt x="30400" y="206"/>
                  <a:pt x="30413" y="230"/>
                  <a:pt x="30423" y="254"/>
                </a:cubicBezTo>
                <a:cubicBezTo>
                  <a:pt x="30434" y="279"/>
                  <a:pt x="30441" y="305"/>
                  <a:pt x="30447" y="331"/>
                </a:cubicBezTo>
                <a:cubicBezTo>
                  <a:pt x="30452" y="358"/>
                  <a:pt x="30455" y="384"/>
                  <a:pt x="30455" y="411"/>
                </a:cubicBezTo>
                <a:lnTo>
                  <a:pt x="30455" y="8005"/>
                </a:lnTo>
                <a:cubicBezTo>
                  <a:pt x="30455" y="8032"/>
                  <a:pt x="30452" y="8059"/>
                  <a:pt x="30447" y="8085"/>
                </a:cubicBezTo>
                <a:cubicBezTo>
                  <a:pt x="30441" y="8111"/>
                  <a:pt x="30434" y="8137"/>
                  <a:pt x="30423" y="8162"/>
                </a:cubicBezTo>
                <a:cubicBezTo>
                  <a:pt x="30413" y="8187"/>
                  <a:pt x="30400" y="8210"/>
                  <a:pt x="30385" y="8233"/>
                </a:cubicBezTo>
                <a:cubicBezTo>
                  <a:pt x="30371" y="8255"/>
                  <a:pt x="30354" y="8276"/>
                  <a:pt x="30334" y="8295"/>
                </a:cubicBezTo>
                <a:cubicBezTo>
                  <a:pt x="30315" y="8314"/>
                  <a:pt x="30295" y="8331"/>
                  <a:pt x="30272" y="8346"/>
                </a:cubicBezTo>
                <a:cubicBezTo>
                  <a:pt x="30250" y="8361"/>
                  <a:pt x="30226" y="8374"/>
                  <a:pt x="30201" y="8384"/>
                </a:cubicBezTo>
                <a:cubicBezTo>
                  <a:pt x="30177" y="8394"/>
                  <a:pt x="30151" y="8402"/>
                  <a:pt x="30125" y="8407"/>
                </a:cubicBezTo>
                <a:cubicBezTo>
                  <a:pt x="30098" y="8412"/>
                  <a:pt x="30071" y="8415"/>
                  <a:pt x="30044" y="8415"/>
                </a:cubicBezTo>
                <a:lnTo>
                  <a:pt x="410" y="8415"/>
                </a:lnTo>
                <a:cubicBezTo>
                  <a:pt x="383" y="8415"/>
                  <a:pt x="357" y="8412"/>
                  <a:pt x="330" y="8407"/>
                </a:cubicBezTo>
                <a:cubicBezTo>
                  <a:pt x="304" y="8402"/>
                  <a:pt x="278" y="8394"/>
                  <a:pt x="253" y="8384"/>
                </a:cubicBezTo>
                <a:cubicBezTo>
                  <a:pt x="228" y="8374"/>
                  <a:pt x="205" y="8361"/>
                  <a:pt x="182" y="8346"/>
                </a:cubicBezTo>
                <a:cubicBezTo>
                  <a:pt x="160" y="8331"/>
                  <a:pt x="139" y="8314"/>
                  <a:pt x="120" y="8295"/>
                </a:cubicBezTo>
                <a:cubicBezTo>
                  <a:pt x="101" y="8276"/>
                  <a:pt x="84" y="8255"/>
                  <a:pt x="69" y="8233"/>
                </a:cubicBezTo>
                <a:cubicBezTo>
                  <a:pt x="54" y="8210"/>
                  <a:pt x="42" y="8187"/>
                  <a:pt x="31" y="8162"/>
                </a:cubicBezTo>
                <a:cubicBezTo>
                  <a:pt x="21" y="8137"/>
                  <a:pt x="13" y="8111"/>
                  <a:pt x="8" y="8085"/>
                </a:cubicBezTo>
                <a:cubicBezTo>
                  <a:pt x="3" y="8059"/>
                  <a:pt x="0" y="8032"/>
                  <a:pt x="0" y="8005"/>
                </a:cubicBezTo>
              </a:path>
            </a:pathLst>
          </a:custGeom>
          <a:ln w="9360">
            <a:solidFill>
              <a:srgbClr val="F0E5D8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" name="任意多边形 192"/>
          <p:cNvSpPr/>
          <p:nvPr/>
        </p:nvSpPr>
        <p:spPr>
          <a:xfrm>
            <a:off x="614160" y="4738680"/>
            <a:ext cx="10963800" cy="1505160"/>
          </a:xfrm>
          <a:custGeom>
            <a:avLst/>
            <a:gdLst/>
            <a:ahLst/>
            <a:cxnLst/>
            <a:rect l="0" t="0" r="r" b="b"/>
            <a:pathLst>
              <a:path w="30455" h="4181">
                <a:moveTo>
                  <a:pt x="0" y="3771"/>
                </a:moveTo>
                <a:lnTo>
                  <a:pt x="0" y="410"/>
                </a:lnTo>
                <a:cubicBezTo>
                  <a:pt x="0" y="383"/>
                  <a:pt x="3" y="356"/>
                  <a:pt x="8" y="330"/>
                </a:cubicBezTo>
                <a:cubicBezTo>
                  <a:pt x="13" y="303"/>
                  <a:pt x="21" y="278"/>
                  <a:pt x="31" y="253"/>
                </a:cubicBezTo>
                <a:cubicBezTo>
                  <a:pt x="42" y="228"/>
                  <a:pt x="54" y="204"/>
                  <a:pt x="69" y="182"/>
                </a:cubicBezTo>
                <a:cubicBezTo>
                  <a:pt x="84" y="159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8" y="41"/>
                  <a:pt x="253" y="31"/>
                </a:cubicBezTo>
                <a:cubicBezTo>
                  <a:pt x="278" y="20"/>
                  <a:pt x="304" y="13"/>
                  <a:pt x="330" y="7"/>
                </a:cubicBezTo>
                <a:cubicBezTo>
                  <a:pt x="357" y="2"/>
                  <a:pt x="383" y="0"/>
                  <a:pt x="410" y="0"/>
                </a:cubicBezTo>
                <a:lnTo>
                  <a:pt x="30044" y="0"/>
                </a:lnTo>
                <a:cubicBezTo>
                  <a:pt x="30071" y="0"/>
                  <a:pt x="30098" y="2"/>
                  <a:pt x="30125" y="7"/>
                </a:cubicBezTo>
                <a:cubicBezTo>
                  <a:pt x="30151" y="13"/>
                  <a:pt x="30177" y="20"/>
                  <a:pt x="30201" y="31"/>
                </a:cubicBezTo>
                <a:cubicBezTo>
                  <a:pt x="30226" y="41"/>
                  <a:pt x="30250" y="54"/>
                  <a:pt x="30272" y="69"/>
                </a:cubicBezTo>
                <a:cubicBezTo>
                  <a:pt x="30295" y="84"/>
                  <a:pt x="30315" y="101"/>
                  <a:pt x="30334" y="120"/>
                </a:cubicBezTo>
                <a:cubicBezTo>
                  <a:pt x="30354" y="139"/>
                  <a:pt x="30371" y="159"/>
                  <a:pt x="30385" y="182"/>
                </a:cubicBezTo>
                <a:cubicBezTo>
                  <a:pt x="30400" y="204"/>
                  <a:pt x="30413" y="228"/>
                  <a:pt x="30423" y="253"/>
                </a:cubicBezTo>
                <a:cubicBezTo>
                  <a:pt x="30434" y="278"/>
                  <a:pt x="30441" y="303"/>
                  <a:pt x="30447" y="330"/>
                </a:cubicBezTo>
                <a:cubicBezTo>
                  <a:pt x="30452" y="356"/>
                  <a:pt x="30455" y="383"/>
                  <a:pt x="30455" y="410"/>
                </a:cubicBezTo>
                <a:lnTo>
                  <a:pt x="30455" y="3771"/>
                </a:lnTo>
                <a:cubicBezTo>
                  <a:pt x="30455" y="3798"/>
                  <a:pt x="30452" y="3824"/>
                  <a:pt x="30447" y="3851"/>
                </a:cubicBezTo>
                <a:cubicBezTo>
                  <a:pt x="30441" y="3877"/>
                  <a:pt x="30434" y="3903"/>
                  <a:pt x="30423" y="3928"/>
                </a:cubicBezTo>
                <a:cubicBezTo>
                  <a:pt x="30413" y="3953"/>
                  <a:pt x="30400" y="3976"/>
                  <a:pt x="30385" y="3999"/>
                </a:cubicBezTo>
                <a:cubicBezTo>
                  <a:pt x="30371" y="4021"/>
                  <a:pt x="30354" y="4042"/>
                  <a:pt x="30334" y="4061"/>
                </a:cubicBezTo>
                <a:cubicBezTo>
                  <a:pt x="30315" y="4080"/>
                  <a:pt x="30295" y="4097"/>
                  <a:pt x="30272" y="4112"/>
                </a:cubicBezTo>
                <a:cubicBezTo>
                  <a:pt x="30250" y="4127"/>
                  <a:pt x="30226" y="4139"/>
                  <a:pt x="30201" y="4150"/>
                </a:cubicBezTo>
                <a:cubicBezTo>
                  <a:pt x="30177" y="4160"/>
                  <a:pt x="30151" y="4168"/>
                  <a:pt x="30125" y="4173"/>
                </a:cubicBezTo>
                <a:cubicBezTo>
                  <a:pt x="30098" y="4178"/>
                  <a:pt x="30071" y="4181"/>
                  <a:pt x="30044" y="4181"/>
                </a:cubicBezTo>
                <a:lnTo>
                  <a:pt x="410" y="4181"/>
                </a:lnTo>
                <a:cubicBezTo>
                  <a:pt x="383" y="4181"/>
                  <a:pt x="357" y="4178"/>
                  <a:pt x="330" y="4173"/>
                </a:cubicBezTo>
                <a:cubicBezTo>
                  <a:pt x="304" y="4168"/>
                  <a:pt x="278" y="4160"/>
                  <a:pt x="253" y="4150"/>
                </a:cubicBezTo>
                <a:cubicBezTo>
                  <a:pt x="228" y="4139"/>
                  <a:pt x="205" y="4127"/>
                  <a:pt x="182" y="4112"/>
                </a:cubicBezTo>
                <a:cubicBezTo>
                  <a:pt x="160" y="4097"/>
                  <a:pt x="139" y="4080"/>
                  <a:pt x="120" y="4061"/>
                </a:cubicBezTo>
                <a:cubicBezTo>
                  <a:pt x="101" y="4042"/>
                  <a:pt x="84" y="4021"/>
                  <a:pt x="69" y="3999"/>
                </a:cubicBezTo>
                <a:cubicBezTo>
                  <a:pt x="54" y="3976"/>
                  <a:pt x="42" y="3953"/>
                  <a:pt x="31" y="3928"/>
                </a:cubicBezTo>
                <a:cubicBezTo>
                  <a:pt x="21" y="3903"/>
                  <a:pt x="13" y="3877"/>
                  <a:pt x="8" y="3851"/>
                </a:cubicBezTo>
                <a:cubicBezTo>
                  <a:pt x="3" y="3824"/>
                  <a:pt x="0" y="3798"/>
                  <a:pt x="0" y="3771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" name="任意多边形 193"/>
          <p:cNvSpPr/>
          <p:nvPr/>
        </p:nvSpPr>
        <p:spPr>
          <a:xfrm>
            <a:off x="614160" y="4738680"/>
            <a:ext cx="10963800" cy="1505160"/>
          </a:xfrm>
          <a:custGeom>
            <a:avLst/>
            <a:gdLst/>
            <a:ahLst/>
            <a:cxnLst/>
            <a:rect l="0" t="0" r="r" b="b"/>
            <a:pathLst>
              <a:path w="30455" h="4181" fill="none">
                <a:moveTo>
                  <a:pt x="0" y="3771"/>
                </a:moveTo>
                <a:lnTo>
                  <a:pt x="0" y="410"/>
                </a:lnTo>
                <a:cubicBezTo>
                  <a:pt x="0" y="383"/>
                  <a:pt x="3" y="356"/>
                  <a:pt x="8" y="330"/>
                </a:cubicBezTo>
                <a:cubicBezTo>
                  <a:pt x="13" y="303"/>
                  <a:pt x="21" y="278"/>
                  <a:pt x="31" y="253"/>
                </a:cubicBezTo>
                <a:cubicBezTo>
                  <a:pt x="42" y="228"/>
                  <a:pt x="54" y="204"/>
                  <a:pt x="69" y="182"/>
                </a:cubicBezTo>
                <a:cubicBezTo>
                  <a:pt x="84" y="159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8" y="41"/>
                  <a:pt x="253" y="31"/>
                </a:cubicBezTo>
                <a:cubicBezTo>
                  <a:pt x="278" y="20"/>
                  <a:pt x="304" y="13"/>
                  <a:pt x="330" y="7"/>
                </a:cubicBezTo>
                <a:cubicBezTo>
                  <a:pt x="357" y="2"/>
                  <a:pt x="383" y="0"/>
                  <a:pt x="410" y="0"/>
                </a:cubicBezTo>
                <a:lnTo>
                  <a:pt x="30044" y="0"/>
                </a:lnTo>
                <a:cubicBezTo>
                  <a:pt x="30071" y="0"/>
                  <a:pt x="30098" y="2"/>
                  <a:pt x="30125" y="7"/>
                </a:cubicBezTo>
                <a:cubicBezTo>
                  <a:pt x="30151" y="13"/>
                  <a:pt x="30177" y="20"/>
                  <a:pt x="30201" y="31"/>
                </a:cubicBezTo>
                <a:cubicBezTo>
                  <a:pt x="30226" y="41"/>
                  <a:pt x="30250" y="54"/>
                  <a:pt x="30272" y="69"/>
                </a:cubicBezTo>
                <a:cubicBezTo>
                  <a:pt x="30295" y="84"/>
                  <a:pt x="30315" y="101"/>
                  <a:pt x="30334" y="120"/>
                </a:cubicBezTo>
                <a:cubicBezTo>
                  <a:pt x="30354" y="139"/>
                  <a:pt x="30371" y="159"/>
                  <a:pt x="30385" y="182"/>
                </a:cubicBezTo>
                <a:cubicBezTo>
                  <a:pt x="30400" y="204"/>
                  <a:pt x="30413" y="228"/>
                  <a:pt x="30423" y="253"/>
                </a:cubicBezTo>
                <a:cubicBezTo>
                  <a:pt x="30434" y="278"/>
                  <a:pt x="30441" y="303"/>
                  <a:pt x="30447" y="330"/>
                </a:cubicBezTo>
                <a:cubicBezTo>
                  <a:pt x="30452" y="356"/>
                  <a:pt x="30455" y="383"/>
                  <a:pt x="30455" y="410"/>
                </a:cubicBezTo>
                <a:lnTo>
                  <a:pt x="30455" y="3771"/>
                </a:lnTo>
                <a:cubicBezTo>
                  <a:pt x="30455" y="3798"/>
                  <a:pt x="30452" y="3824"/>
                  <a:pt x="30447" y="3851"/>
                </a:cubicBezTo>
                <a:cubicBezTo>
                  <a:pt x="30441" y="3877"/>
                  <a:pt x="30434" y="3903"/>
                  <a:pt x="30423" y="3928"/>
                </a:cubicBezTo>
                <a:cubicBezTo>
                  <a:pt x="30413" y="3953"/>
                  <a:pt x="30400" y="3976"/>
                  <a:pt x="30385" y="3999"/>
                </a:cubicBezTo>
                <a:cubicBezTo>
                  <a:pt x="30371" y="4021"/>
                  <a:pt x="30354" y="4042"/>
                  <a:pt x="30334" y="4061"/>
                </a:cubicBezTo>
                <a:cubicBezTo>
                  <a:pt x="30315" y="4080"/>
                  <a:pt x="30295" y="4097"/>
                  <a:pt x="30272" y="4112"/>
                </a:cubicBezTo>
                <a:cubicBezTo>
                  <a:pt x="30250" y="4127"/>
                  <a:pt x="30226" y="4139"/>
                  <a:pt x="30201" y="4150"/>
                </a:cubicBezTo>
                <a:cubicBezTo>
                  <a:pt x="30177" y="4160"/>
                  <a:pt x="30151" y="4168"/>
                  <a:pt x="30125" y="4173"/>
                </a:cubicBezTo>
                <a:cubicBezTo>
                  <a:pt x="30098" y="4178"/>
                  <a:pt x="30071" y="4181"/>
                  <a:pt x="30044" y="4181"/>
                </a:cubicBezTo>
                <a:lnTo>
                  <a:pt x="410" y="4181"/>
                </a:lnTo>
                <a:cubicBezTo>
                  <a:pt x="383" y="4181"/>
                  <a:pt x="357" y="4178"/>
                  <a:pt x="330" y="4173"/>
                </a:cubicBezTo>
                <a:cubicBezTo>
                  <a:pt x="304" y="4168"/>
                  <a:pt x="278" y="4160"/>
                  <a:pt x="253" y="4150"/>
                </a:cubicBezTo>
                <a:cubicBezTo>
                  <a:pt x="228" y="4139"/>
                  <a:pt x="205" y="4127"/>
                  <a:pt x="182" y="4112"/>
                </a:cubicBezTo>
                <a:cubicBezTo>
                  <a:pt x="160" y="4097"/>
                  <a:pt x="139" y="4080"/>
                  <a:pt x="120" y="4061"/>
                </a:cubicBezTo>
                <a:cubicBezTo>
                  <a:pt x="101" y="4042"/>
                  <a:pt x="84" y="4021"/>
                  <a:pt x="69" y="3999"/>
                </a:cubicBezTo>
                <a:cubicBezTo>
                  <a:pt x="54" y="3976"/>
                  <a:pt x="42" y="3953"/>
                  <a:pt x="31" y="3928"/>
                </a:cubicBezTo>
                <a:cubicBezTo>
                  <a:pt x="21" y="3903"/>
                  <a:pt x="13" y="3877"/>
                  <a:pt x="8" y="3851"/>
                </a:cubicBezTo>
                <a:cubicBezTo>
                  <a:pt x="3" y="3824"/>
                  <a:pt x="0" y="3798"/>
                  <a:pt x="0" y="3771"/>
                </a:cubicBezTo>
              </a:path>
            </a:pathLst>
          </a:custGeom>
          <a:ln w="9360">
            <a:solidFill>
              <a:srgbClr val="F0E5D8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" name="文本框 194"/>
          <p:cNvSpPr txBox="1"/>
          <p:nvPr/>
        </p:nvSpPr>
        <p:spPr>
          <a:xfrm>
            <a:off x="609480" y="700920"/>
            <a:ext cx="6110478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Technology Roadmap Overview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6" name="文本框 195"/>
          <p:cNvSpPr txBox="1"/>
          <p:nvPr/>
        </p:nvSpPr>
        <p:spPr>
          <a:xfrm>
            <a:off x="847800" y="5021280"/>
            <a:ext cx="127101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3D352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Overall Technology Roadmap: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Data Layer: GitHub global logs + OpenDigger metrics; Analysis Layer: Developer Behavior Sequence Analysis, Time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7" name="文本框 196"/>
          <p:cNvSpPr txBox="1"/>
          <p:nvPr/>
        </p:nvSpPr>
        <p:spPr>
          <a:xfrm>
            <a:off x="847800" y="5278320"/>
            <a:ext cx="125272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Series Modeling, Graph Structure Analysis; Model Layer: Novice Competency Profiling Model, Project Health Assessment Model, Learning Path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8" name="文本框 197"/>
          <p:cNvSpPr txBox="1"/>
          <p:nvPr/>
        </p:nvSpPr>
        <p:spPr>
          <a:xfrm>
            <a:off x="847800" y="5545080"/>
            <a:ext cx="128016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Generation Model; AI Agent Layer: Recommendation Agent, Learning Planning Agent, Incentive Feedback Agent; Application Layer: Web Platform +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99" name="图片 198"/>
          <p:cNvPicPr/>
          <p:nvPr/>
        </p:nvPicPr>
        <p:blipFill>
          <a:blip r:embed="rId1"/>
          <a:stretch>
            <a:fillRect/>
          </a:stretch>
        </p:blipFill>
        <p:spPr>
          <a:xfrm>
            <a:off x="847800" y="1704960"/>
            <a:ext cx="10496160" cy="2561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00" name="文本框 199"/>
          <p:cNvSpPr txBox="1"/>
          <p:nvPr/>
        </p:nvSpPr>
        <p:spPr>
          <a:xfrm>
            <a:off x="847800" y="5802120"/>
            <a:ext cx="21945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Visualization Dashboard.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任意多边形 20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2" name="任意多边形 201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3" name="任意多边形 202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4" name="任意多边形 203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5" name="任意多边形 204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6" name="任意多边形 205"/>
          <p:cNvSpPr/>
          <p:nvPr/>
        </p:nvSpPr>
        <p:spPr>
          <a:xfrm>
            <a:off x="647640" y="2004840"/>
            <a:ext cx="10930320" cy="2333880"/>
          </a:xfrm>
          <a:custGeom>
            <a:avLst/>
            <a:gdLst/>
            <a:ahLst/>
            <a:cxnLst/>
            <a:rect l="0" t="0" r="r" b="b"/>
            <a:pathLst>
              <a:path w="30362" h="6483">
                <a:moveTo>
                  <a:pt x="0" y="6073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4"/>
                  <a:pt x="16" y="278"/>
                  <a:pt x="24" y="253"/>
                </a:cubicBezTo>
                <a:cubicBezTo>
                  <a:pt x="32" y="228"/>
                  <a:pt x="42" y="205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2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3"/>
                  <a:pt x="30032" y="8"/>
                </a:cubicBezTo>
                <a:cubicBezTo>
                  <a:pt x="30058" y="13"/>
                  <a:pt x="30084" y="21"/>
                  <a:pt x="30108" y="31"/>
                </a:cubicBezTo>
                <a:cubicBezTo>
                  <a:pt x="30133" y="42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2"/>
                </a:cubicBezTo>
                <a:cubicBezTo>
                  <a:pt x="30307" y="205"/>
                  <a:pt x="30320" y="228"/>
                  <a:pt x="30330" y="253"/>
                </a:cubicBezTo>
                <a:cubicBezTo>
                  <a:pt x="30341" y="278"/>
                  <a:pt x="30348" y="304"/>
                  <a:pt x="30354" y="330"/>
                </a:cubicBezTo>
                <a:cubicBezTo>
                  <a:pt x="30359" y="356"/>
                  <a:pt x="30362" y="383"/>
                  <a:pt x="30362" y="410"/>
                </a:cubicBezTo>
                <a:lnTo>
                  <a:pt x="30362" y="6073"/>
                </a:lnTo>
                <a:cubicBezTo>
                  <a:pt x="30362" y="6100"/>
                  <a:pt x="30359" y="6127"/>
                  <a:pt x="30354" y="6153"/>
                </a:cubicBezTo>
                <a:cubicBezTo>
                  <a:pt x="30348" y="6180"/>
                  <a:pt x="30341" y="6205"/>
                  <a:pt x="30330" y="6230"/>
                </a:cubicBezTo>
                <a:cubicBezTo>
                  <a:pt x="30320" y="6255"/>
                  <a:pt x="30307" y="6279"/>
                  <a:pt x="30292" y="6301"/>
                </a:cubicBezTo>
                <a:cubicBezTo>
                  <a:pt x="30278" y="6323"/>
                  <a:pt x="30261" y="6344"/>
                  <a:pt x="30241" y="6363"/>
                </a:cubicBezTo>
                <a:cubicBezTo>
                  <a:pt x="30222" y="6382"/>
                  <a:pt x="30202" y="6399"/>
                  <a:pt x="30179" y="6414"/>
                </a:cubicBezTo>
                <a:cubicBezTo>
                  <a:pt x="30157" y="6429"/>
                  <a:pt x="30133" y="6442"/>
                  <a:pt x="30108" y="6452"/>
                </a:cubicBezTo>
                <a:cubicBezTo>
                  <a:pt x="30084" y="6462"/>
                  <a:pt x="30058" y="6470"/>
                  <a:pt x="30032" y="6475"/>
                </a:cubicBezTo>
                <a:cubicBezTo>
                  <a:pt x="30005" y="6481"/>
                  <a:pt x="29978" y="6483"/>
                  <a:pt x="29951" y="6483"/>
                </a:cubicBezTo>
                <a:lnTo>
                  <a:pt x="317" y="6483"/>
                </a:lnTo>
                <a:cubicBezTo>
                  <a:pt x="296" y="6483"/>
                  <a:pt x="276" y="6481"/>
                  <a:pt x="255" y="6475"/>
                </a:cubicBezTo>
                <a:cubicBezTo>
                  <a:pt x="235" y="6470"/>
                  <a:pt x="215" y="6462"/>
                  <a:pt x="196" y="6452"/>
                </a:cubicBezTo>
                <a:cubicBezTo>
                  <a:pt x="176" y="6442"/>
                  <a:pt x="158" y="6429"/>
                  <a:pt x="141" y="6414"/>
                </a:cubicBezTo>
                <a:cubicBezTo>
                  <a:pt x="123" y="6399"/>
                  <a:pt x="107" y="6382"/>
                  <a:pt x="93" y="6363"/>
                </a:cubicBezTo>
                <a:cubicBezTo>
                  <a:pt x="78" y="6344"/>
                  <a:pt x="65" y="6323"/>
                  <a:pt x="53" y="6301"/>
                </a:cubicBezTo>
                <a:cubicBezTo>
                  <a:pt x="42" y="6279"/>
                  <a:pt x="32" y="6255"/>
                  <a:pt x="24" y="6230"/>
                </a:cubicBezTo>
                <a:cubicBezTo>
                  <a:pt x="16" y="6205"/>
                  <a:pt x="10" y="6180"/>
                  <a:pt x="6" y="6153"/>
                </a:cubicBezTo>
                <a:cubicBezTo>
                  <a:pt x="2" y="6127"/>
                  <a:pt x="0" y="6100"/>
                  <a:pt x="0" y="6073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  <a:effectLst>
            <a:outerShdw blurRad="152400" dist="50800" dir="5400000" algn="tl" rotWithShape="0">
              <a:srgbClr val="3D352E">
                <a:alpha val="8000"/>
              </a:srgbClr>
            </a:outerShdw>
          </a:effectLst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7" name="任意多边形 206"/>
          <p:cNvSpPr/>
          <p:nvPr/>
        </p:nvSpPr>
        <p:spPr>
          <a:xfrm>
            <a:off x="738720" y="2009520"/>
            <a:ext cx="10792800" cy="72000"/>
          </a:xfrm>
          <a:custGeom>
            <a:avLst/>
            <a:gdLst/>
            <a:ahLst/>
            <a:cxnLst/>
            <a:rect l="0" t="0" r="r" b="b"/>
            <a:pathLst>
              <a:path w="29980" h="200">
                <a:moveTo>
                  <a:pt x="29900" y="200"/>
                </a:moveTo>
                <a:lnTo>
                  <a:pt x="1437" y="200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0"/>
                  <a:pt x="29850" y="30"/>
                </a:cubicBezTo>
                <a:cubicBezTo>
                  <a:pt x="29899" y="51"/>
                  <a:pt x="29942" y="80"/>
                  <a:pt x="29979" y="117"/>
                </a:cubicBezTo>
                <a:cubicBezTo>
                  <a:pt x="29980" y="118"/>
                  <a:pt x="29980" y="118"/>
                  <a:pt x="29980" y="119"/>
                </a:cubicBezTo>
                <a:lnTo>
                  <a:pt x="29900" y="20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8" name="任意多边形 207"/>
          <p:cNvSpPr/>
          <p:nvPr/>
        </p:nvSpPr>
        <p:spPr>
          <a:xfrm>
            <a:off x="738720" y="426240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1437" y="0"/>
                </a:moveTo>
                <a:lnTo>
                  <a:pt x="29900" y="0"/>
                </a:lnTo>
                <a:lnTo>
                  <a:pt x="29980" y="80"/>
                </a:lnTo>
                <a:cubicBezTo>
                  <a:pt x="29980" y="81"/>
                  <a:pt x="29980" y="81"/>
                  <a:pt x="29979" y="82"/>
                </a:cubicBezTo>
                <a:cubicBezTo>
                  <a:pt x="29942" y="119"/>
                  <a:pt x="29899" y="149"/>
                  <a:pt x="29850" y="169"/>
                </a:cubicBezTo>
                <a:cubicBezTo>
                  <a:pt x="29802" y="189"/>
                  <a:pt x="29751" y="199"/>
                  <a:pt x="29698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" name="任意多边形 208"/>
          <p:cNvSpPr/>
          <p:nvPr/>
        </p:nvSpPr>
        <p:spPr>
          <a:xfrm>
            <a:off x="11501280" y="2051280"/>
            <a:ext cx="71640" cy="2241000"/>
          </a:xfrm>
          <a:custGeom>
            <a:avLst/>
            <a:gdLst/>
            <a:ahLst/>
            <a:cxnLst/>
            <a:rect l="0" t="0" r="r" b="b"/>
            <a:pathLst>
              <a:path w="199" h="6225">
                <a:moveTo>
                  <a:pt x="0" y="6143"/>
                </a:moveTo>
                <a:lnTo>
                  <a:pt x="0" y="83"/>
                </a:lnTo>
                <a:lnTo>
                  <a:pt x="83" y="0"/>
                </a:lnTo>
                <a:cubicBezTo>
                  <a:pt x="120" y="38"/>
                  <a:pt x="149" y="81"/>
                  <a:pt x="169" y="129"/>
                </a:cubicBezTo>
                <a:cubicBezTo>
                  <a:pt x="189" y="178"/>
                  <a:pt x="199" y="228"/>
                  <a:pt x="199" y="281"/>
                </a:cubicBezTo>
                <a:lnTo>
                  <a:pt x="199" y="5944"/>
                </a:lnTo>
                <a:cubicBezTo>
                  <a:pt x="199" y="5997"/>
                  <a:pt x="189" y="6047"/>
                  <a:pt x="169" y="6096"/>
                </a:cubicBezTo>
                <a:cubicBezTo>
                  <a:pt x="149" y="6145"/>
                  <a:pt x="120" y="6188"/>
                  <a:pt x="83" y="6225"/>
                </a:cubicBezTo>
                <a:lnTo>
                  <a:pt x="0" y="6143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" name="任意多边形 209"/>
          <p:cNvSpPr/>
          <p:nvPr/>
        </p:nvSpPr>
        <p:spPr>
          <a:xfrm>
            <a:off x="685440" y="2016360"/>
            <a:ext cx="72000" cy="2311200"/>
          </a:xfrm>
          <a:custGeom>
            <a:avLst/>
            <a:gdLst/>
            <a:ahLst/>
            <a:cxnLst/>
            <a:rect l="0" t="0" r="r" b="b"/>
            <a:pathLst>
              <a:path w="200" h="6420">
                <a:moveTo>
                  <a:pt x="200" y="6"/>
                </a:moveTo>
                <a:lnTo>
                  <a:pt x="200" y="6413"/>
                </a:lnTo>
                <a:lnTo>
                  <a:pt x="148" y="6420"/>
                </a:lnTo>
                <a:cubicBezTo>
                  <a:pt x="143" y="6416"/>
                  <a:pt x="137" y="6412"/>
                  <a:pt x="131" y="6408"/>
                </a:cubicBezTo>
                <a:cubicBezTo>
                  <a:pt x="105" y="6388"/>
                  <a:pt x="82" y="6359"/>
                  <a:pt x="62" y="6322"/>
                </a:cubicBezTo>
                <a:cubicBezTo>
                  <a:pt x="43" y="6285"/>
                  <a:pt x="27" y="6242"/>
                  <a:pt x="17" y="6193"/>
                </a:cubicBezTo>
                <a:cubicBezTo>
                  <a:pt x="6" y="6144"/>
                  <a:pt x="0" y="6094"/>
                  <a:pt x="0" y="6041"/>
                </a:cubicBezTo>
                <a:lnTo>
                  <a:pt x="0" y="378"/>
                </a:lnTo>
                <a:cubicBezTo>
                  <a:pt x="0" y="325"/>
                  <a:pt x="6" y="275"/>
                  <a:pt x="17" y="226"/>
                </a:cubicBezTo>
                <a:cubicBezTo>
                  <a:pt x="27" y="178"/>
                  <a:pt x="43" y="135"/>
                  <a:pt x="62" y="97"/>
                </a:cubicBezTo>
                <a:cubicBezTo>
                  <a:pt x="82" y="60"/>
                  <a:pt x="105" y="32"/>
                  <a:pt x="131" y="11"/>
                </a:cubicBezTo>
                <a:cubicBezTo>
                  <a:pt x="137" y="7"/>
                  <a:pt x="143" y="3"/>
                  <a:pt x="148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" name="文本框 210"/>
          <p:cNvSpPr txBox="1"/>
          <p:nvPr/>
        </p:nvSpPr>
        <p:spPr>
          <a:xfrm>
            <a:off x="609480" y="700920"/>
            <a:ext cx="12447270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Core Innovation 1: Data-Driven Learning Path Generation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" name="任意多边形 211"/>
          <p:cNvSpPr/>
          <p:nvPr/>
        </p:nvSpPr>
        <p:spPr>
          <a:xfrm>
            <a:off x="914040" y="282168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3"/>
                </a:cubicBezTo>
                <a:cubicBezTo>
                  <a:pt x="143" y="175"/>
                  <a:pt x="182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1" y="173"/>
                  <a:pt x="331" y="182"/>
                </a:cubicBezTo>
                <a:cubicBezTo>
                  <a:pt x="331" y="191"/>
                  <a:pt x="324" y="198"/>
                  <a:pt x="315" y="198"/>
                </a:cubicBezTo>
                <a:lnTo>
                  <a:pt x="298" y="198"/>
                </a:lnTo>
                <a:lnTo>
                  <a:pt x="224" y="198"/>
                </a:lnTo>
                <a:cubicBezTo>
                  <a:pt x="207" y="198"/>
                  <a:pt x="190" y="200"/>
                  <a:pt x="174" y="204"/>
                </a:cubicBezTo>
                <a:cubicBezTo>
                  <a:pt x="147" y="210"/>
                  <a:pt x="122" y="221"/>
                  <a:pt x="100" y="236"/>
                </a:cubicBezTo>
                <a:cubicBezTo>
                  <a:pt x="40" y="277"/>
                  <a:pt x="0" y="345"/>
                  <a:pt x="0" y="422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2"/>
                </a:lnTo>
                <a:cubicBezTo>
                  <a:pt x="50" y="372"/>
                  <a:pt x="72" y="327"/>
                  <a:pt x="106" y="295"/>
                </a:cubicBezTo>
                <a:cubicBezTo>
                  <a:pt x="126" y="373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1" y="295"/>
                  <a:pt x="531" y="129"/>
                </a:cubicBezTo>
                <a:cubicBezTo>
                  <a:pt x="531" y="85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1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914400" y="2280600"/>
            <a:ext cx="276606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Innovation Description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" name="任意多边形 213"/>
          <p:cNvSpPr/>
          <p:nvPr/>
        </p:nvSpPr>
        <p:spPr>
          <a:xfrm>
            <a:off x="914040" y="333576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2"/>
                </a:cubicBezTo>
                <a:cubicBezTo>
                  <a:pt x="143" y="175"/>
                  <a:pt x="182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1" y="172"/>
                  <a:pt x="331" y="181"/>
                </a:cubicBezTo>
                <a:cubicBezTo>
                  <a:pt x="331" y="191"/>
                  <a:pt x="324" y="198"/>
                  <a:pt x="315" y="198"/>
                </a:cubicBezTo>
                <a:lnTo>
                  <a:pt x="298" y="198"/>
                </a:lnTo>
                <a:lnTo>
                  <a:pt x="224" y="198"/>
                </a:lnTo>
                <a:cubicBezTo>
                  <a:pt x="207" y="198"/>
                  <a:pt x="190" y="200"/>
                  <a:pt x="174" y="204"/>
                </a:cubicBezTo>
                <a:cubicBezTo>
                  <a:pt x="147" y="210"/>
                  <a:pt x="122" y="220"/>
                  <a:pt x="100" y="236"/>
                </a:cubicBezTo>
                <a:cubicBezTo>
                  <a:pt x="40" y="276"/>
                  <a:pt x="0" y="345"/>
                  <a:pt x="0" y="422"/>
                </a:cubicBezTo>
                <a:lnTo>
                  <a:pt x="0" y="439"/>
                </a:lnTo>
                <a:cubicBezTo>
                  <a:pt x="0" y="452"/>
                  <a:pt x="12" y="464"/>
                  <a:pt x="25" y="464"/>
                </a:cubicBezTo>
                <a:cubicBezTo>
                  <a:pt x="39" y="464"/>
                  <a:pt x="50" y="452"/>
                  <a:pt x="50" y="439"/>
                </a:cubicBezTo>
                <a:lnTo>
                  <a:pt x="50" y="422"/>
                </a:lnTo>
                <a:cubicBezTo>
                  <a:pt x="50" y="372"/>
                  <a:pt x="72" y="327"/>
                  <a:pt x="106" y="295"/>
                </a:cubicBezTo>
                <a:cubicBezTo>
                  <a:pt x="126" y="373"/>
                  <a:pt x="197" y="430"/>
                  <a:pt x="282" y="430"/>
                </a:cubicBezTo>
                <a:lnTo>
                  <a:pt x="283" y="430"/>
                </a:lnTo>
                <a:cubicBezTo>
                  <a:pt x="420" y="430"/>
                  <a:pt x="531" y="295"/>
                  <a:pt x="531" y="128"/>
                </a:cubicBezTo>
                <a:cubicBezTo>
                  <a:pt x="531" y="84"/>
                  <a:pt x="523" y="42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1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1257120" y="2746080"/>
            <a:ext cx="59664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Based on real historical behavioral data, not manual rules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" name="任意多边形 215"/>
          <p:cNvSpPr/>
          <p:nvPr/>
        </p:nvSpPr>
        <p:spPr>
          <a:xfrm>
            <a:off x="914040" y="385020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20"/>
                  <a:pt x="108" y="194"/>
                </a:cubicBezTo>
                <a:cubicBezTo>
                  <a:pt x="143" y="175"/>
                  <a:pt x="182" y="166"/>
                  <a:pt x="224" y="166"/>
                </a:cubicBezTo>
                <a:lnTo>
                  <a:pt x="315" y="166"/>
                </a:lnTo>
                <a:cubicBezTo>
                  <a:pt x="324" y="166"/>
                  <a:pt x="331" y="173"/>
                  <a:pt x="331" y="182"/>
                </a:cubicBezTo>
                <a:cubicBezTo>
                  <a:pt x="331" y="192"/>
                  <a:pt x="324" y="200"/>
                  <a:pt x="315" y="200"/>
                </a:cubicBezTo>
                <a:lnTo>
                  <a:pt x="298" y="200"/>
                </a:lnTo>
                <a:lnTo>
                  <a:pt x="224" y="200"/>
                </a:lnTo>
                <a:cubicBezTo>
                  <a:pt x="207" y="200"/>
                  <a:pt x="190" y="202"/>
                  <a:pt x="174" y="205"/>
                </a:cubicBezTo>
                <a:cubicBezTo>
                  <a:pt x="147" y="211"/>
                  <a:pt x="122" y="222"/>
                  <a:pt x="100" y="237"/>
                </a:cubicBezTo>
                <a:cubicBezTo>
                  <a:pt x="40" y="277"/>
                  <a:pt x="0" y="345"/>
                  <a:pt x="0" y="423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3"/>
                </a:lnTo>
                <a:cubicBezTo>
                  <a:pt x="50" y="373"/>
                  <a:pt x="72" y="327"/>
                  <a:pt x="106" y="296"/>
                </a:cubicBezTo>
                <a:cubicBezTo>
                  <a:pt x="126" y="374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1"/>
                  <a:pt x="531" y="296"/>
                  <a:pt x="531" y="129"/>
                </a:cubicBezTo>
                <a:cubicBezTo>
                  <a:pt x="531" y="85"/>
                  <a:pt x="523" y="43"/>
                  <a:pt x="509" y="5"/>
                </a:cubicBezTo>
                <a:cubicBezTo>
                  <a:pt x="506" y="-2"/>
                  <a:pt x="496" y="-1"/>
                  <a:pt x="492" y="5"/>
                </a:cubicBezTo>
                <a:cubicBezTo>
                  <a:pt x="473" y="42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" name="文本框 216"/>
          <p:cNvSpPr txBox="1"/>
          <p:nvPr/>
        </p:nvSpPr>
        <p:spPr>
          <a:xfrm>
            <a:off x="1257120" y="3260520"/>
            <a:ext cx="60693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Extract typical growth paths of high-retention contributors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8" name="任意多边形 217"/>
          <p:cNvSpPr/>
          <p:nvPr/>
        </p:nvSpPr>
        <p:spPr>
          <a:xfrm>
            <a:off x="647640" y="4576680"/>
            <a:ext cx="10930320" cy="1209960"/>
          </a:xfrm>
          <a:custGeom>
            <a:avLst/>
            <a:gdLst/>
            <a:ahLst/>
            <a:cxnLst/>
            <a:rect l="0" t="0" r="r" b="b"/>
            <a:pathLst>
              <a:path w="30362" h="3361">
                <a:moveTo>
                  <a:pt x="0" y="2951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2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2"/>
                  <a:pt x="30032" y="8"/>
                </a:cubicBezTo>
                <a:cubicBezTo>
                  <a:pt x="30058" y="13"/>
                  <a:pt x="30084" y="21"/>
                  <a:pt x="30108" y="31"/>
                </a:cubicBezTo>
                <a:cubicBezTo>
                  <a:pt x="30133" y="41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2"/>
                </a:cubicBezTo>
                <a:cubicBezTo>
                  <a:pt x="30307" y="204"/>
                  <a:pt x="30320" y="228"/>
                  <a:pt x="30330" y="253"/>
                </a:cubicBezTo>
                <a:cubicBezTo>
                  <a:pt x="30341" y="278"/>
                  <a:pt x="30348" y="303"/>
                  <a:pt x="30354" y="330"/>
                </a:cubicBezTo>
                <a:cubicBezTo>
                  <a:pt x="30359" y="356"/>
                  <a:pt x="30362" y="383"/>
                  <a:pt x="30362" y="410"/>
                </a:cubicBezTo>
                <a:lnTo>
                  <a:pt x="30362" y="2951"/>
                </a:lnTo>
                <a:cubicBezTo>
                  <a:pt x="30362" y="2978"/>
                  <a:pt x="30359" y="3004"/>
                  <a:pt x="30354" y="3031"/>
                </a:cubicBezTo>
                <a:cubicBezTo>
                  <a:pt x="30348" y="3057"/>
                  <a:pt x="30341" y="3083"/>
                  <a:pt x="30330" y="3108"/>
                </a:cubicBezTo>
                <a:cubicBezTo>
                  <a:pt x="30320" y="3133"/>
                  <a:pt x="30307" y="3156"/>
                  <a:pt x="30292" y="3179"/>
                </a:cubicBezTo>
                <a:cubicBezTo>
                  <a:pt x="30278" y="3201"/>
                  <a:pt x="30261" y="3222"/>
                  <a:pt x="30241" y="3241"/>
                </a:cubicBezTo>
                <a:cubicBezTo>
                  <a:pt x="30222" y="3260"/>
                  <a:pt x="30202" y="3277"/>
                  <a:pt x="30179" y="3292"/>
                </a:cubicBezTo>
                <a:cubicBezTo>
                  <a:pt x="30157" y="3307"/>
                  <a:pt x="30133" y="3319"/>
                  <a:pt x="30108" y="3330"/>
                </a:cubicBezTo>
                <a:cubicBezTo>
                  <a:pt x="30084" y="3340"/>
                  <a:pt x="30058" y="3348"/>
                  <a:pt x="30032" y="3353"/>
                </a:cubicBezTo>
                <a:cubicBezTo>
                  <a:pt x="30005" y="3358"/>
                  <a:pt x="29978" y="3361"/>
                  <a:pt x="29951" y="3361"/>
                </a:cubicBezTo>
                <a:lnTo>
                  <a:pt x="317" y="3361"/>
                </a:lnTo>
                <a:cubicBezTo>
                  <a:pt x="296" y="3361"/>
                  <a:pt x="276" y="3358"/>
                  <a:pt x="255" y="3353"/>
                </a:cubicBezTo>
                <a:cubicBezTo>
                  <a:pt x="235" y="3348"/>
                  <a:pt x="215" y="3340"/>
                  <a:pt x="196" y="3330"/>
                </a:cubicBezTo>
                <a:cubicBezTo>
                  <a:pt x="176" y="3319"/>
                  <a:pt x="158" y="3307"/>
                  <a:pt x="141" y="3292"/>
                </a:cubicBezTo>
                <a:cubicBezTo>
                  <a:pt x="123" y="3277"/>
                  <a:pt x="107" y="3260"/>
                  <a:pt x="93" y="3241"/>
                </a:cubicBezTo>
                <a:cubicBezTo>
                  <a:pt x="78" y="3222"/>
                  <a:pt x="65" y="3201"/>
                  <a:pt x="53" y="3179"/>
                </a:cubicBezTo>
                <a:cubicBezTo>
                  <a:pt x="42" y="3156"/>
                  <a:pt x="32" y="3133"/>
                  <a:pt x="24" y="3108"/>
                </a:cubicBezTo>
                <a:cubicBezTo>
                  <a:pt x="16" y="3083"/>
                  <a:pt x="10" y="3057"/>
                  <a:pt x="6" y="3031"/>
                </a:cubicBezTo>
                <a:cubicBezTo>
                  <a:pt x="2" y="3004"/>
                  <a:pt x="0" y="2978"/>
                  <a:pt x="0" y="2951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  <a:effectLst>
            <a:outerShdw blurRad="152400" dist="50800" dir="5400000" algn="tl" rotWithShape="0">
              <a:srgbClr val="3D352E">
                <a:alpha val="8000"/>
              </a:srgbClr>
            </a:outerShdw>
          </a:effectLst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9" name="任意多边形 218"/>
          <p:cNvSpPr/>
          <p:nvPr/>
        </p:nvSpPr>
        <p:spPr>
          <a:xfrm>
            <a:off x="738720" y="458136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29900" y="199"/>
                </a:moveTo>
                <a:lnTo>
                  <a:pt x="1437" y="199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0"/>
                  <a:pt x="29850" y="30"/>
                </a:cubicBezTo>
                <a:cubicBezTo>
                  <a:pt x="29899" y="51"/>
                  <a:pt x="29942" y="80"/>
                  <a:pt x="29979" y="117"/>
                </a:cubicBezTo>
                <a:cubicBezTo>
                  <a:pt x="29980" y="118"/>
                  <a:pt x="29980" y="118"/>
                  <a:pt x="29980" y="119"/>
                </a:cubicBezTo>
                <a:lnTo>
                  <a:pt x="29900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0" name="任意多边形 219"/>
          <p:cNvSpPr/>
          <p:nvPr/>
        </p:nvSpPr>
        <p:spPr>
          <a:xfrm>
            <a:off x="738720" y="5709960"/>
            <a:ext cx="10792800" cy="72000"/>
          </a:xfrm>
          <a:custGeom>
            <a:avLst/>
            <a:gdLst/>
            <a:ahLst/>
            <a:cxnLst/>
            <a:rect l="0" t="0" r="r" b="b"/>
            <a:pathLst>
              <a:path w="29980" h="200">
                <a:moveTo>
                  <a:pt x="1437" y="0"/>
                </a:moveTo>
                <a:lnTo>
                  <a:pt x="29900" y="0"/>
                </a:lnTo>
                <a:lnTo>
                  <a:pt x="29980" y="82"/>
                </a:lnTo>
                <a:cubicBezTo>
                  <a:pt x="29980" y="83"/>
                  <a:pt x="29980" y="83"/>
                  <a:pt x="29979" y="83"/>
                </a:cubicBezTo>
                <a:cubicBezTo>
                  <a:pt x="29942" y="121"/>
                  <a:pt x="29899" y="149"/>
                  <a:pt x="29850" y="169"/>
                </a:cubicBezTo>
                <a:cubicBezTo>
                  <a:pt x="29802" y="190"/>
                  <a:pt x="29751" y="200"/>
                  <a:pt x="29698" y="200"/>
                </a:cubicBezTo>
                <a:lnTo>
                  <a:pt x="64" y="200"/>
                </a:lnTo>
                <a:cubicBezTo>
                  <a:pt x="42" y="200"/>
                  <a:pt x="21" y="193"/>
                  <a:pt x="0" y="181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1" name="任意多边形 220"/>
          <p:cNvSpPr/>
          <p:nvPr/>
        </p:nvSpPr>
        <p:spPr>
          <a:xfrm>
            <a:off x="11501280" y="4623120"/>
            <a:ext cx="71640" cy="1116720"/>
          </a:xfrm>
          <a:custGeom>
            <a:avLst/>
            <a:gdLst/>
            <a:ahLst/>
            <a:cxnLst/>
            <a:rect l="0" t="0" r="r" b="b"/>
            <a:pathLst>
              <a:path w="199" h="3102">
                <a:moveTo>
                  <a:pt x="0" y="3020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8"/>
                  <a:pt x="199" y="228"/>
                  <a:pt x="199" y="281"/>
                </a:cubicBezTo>
                <a:lnTo>
                  <a:pt x="199" y="2822"/>
                </a:lnTo>
                <a:cubicBezTo>
                  <a:pt x="199" y="2874"/>
                  <a:pt x="189" y="2925"/>
                  <a:pt x="169" y="2974"/>
                </a:cubicBezTo>
                <a:cubicBezTo>
                  <a:pt x="149" y="3022"/>
                  <a:pt x="120" y="3065"/>
                  <a:pt x="83" y="3102"/>
                </a:cubicBezTo>
                <a:lnTo>
                  <a:pt x="0" y="302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2" name="任意多边形 221"/>
          <p:cNvSpPr/>
          <p:nvPr/>
        </p:nvSpPr>
        <p:spPr>
          <a:xfrm>
            <a:off x="685440" y="4587840"/>
            <a:ext cx="72000" cy="1187280"/>
          </a:xfrm>
          <a:custGeom>
            <a:avLst/>
            <a:gdLst/>
            <a:ahLst/>
            <a:cxnLst/>
            <a:rect l="0" t="0" r="r" b="b"/>
            <a:pathLst>
              <a:path w="200" h="3298">
                <a:moveTo>
                  <a:pt x="200" y="7"/>
                </a:moveTo>
                <a:lnTo>
                  <a:pt x="200" y="3292"/>
                </a:lnTo>
                <a:lnTo>
                  <a:pt x="148" y="3298"/>
                </a:lnTo>
                <a:cubicBezTo>
                  <a:pt x="143" y="3295"/>
                  <a:pt x="137" y="3291"/>
                  <a:pt x="131" y="3286"/>
                </a:cubicBezTo>
                <a:cubicBezTo>
                  <a:pt x="105" y="3266"/>
                  <a:pt x="82" y="3238"/>
                  <a:pt x="62" y="3200"/>
                </a:cubicBezTo>
                <a:cubicBezTo>
                  <a:pt x="43" y="3163"/>
                  <a:pt x="27" y="3120"/>
                  <a:pt x="17" y="3072"/>
                </a:cubicBezTo>
                <a:cubicBezTo>
                  <a:pt x="6" y="3023"/>
                  <a:pt x="0" y="2972"/>
                  <a:pt x="0" y="2920"/>
                </a:cubicBezTo>
                <a:lnTo>
                  <a:pt x="0" y="379"/>
                </a:lnTo>
                <a:cubicBezTo>
                  <a:pt x="0" y="326"/>
                  <a:pt x="6" y="276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8"/>
                  <a:pt x="143" y="4"/>
                  <a:pt x="148" y="0"/>
                </a:cubicBezTo>
                <a:lnTo>
                  <a:pt x="200" y="7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1257120" y="3774600"/>
            <a:ext cx="70980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Construct progressive learning paths from low threshold to high value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914400" y="4852440"/>
            <a:ext cx="150876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Path Example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914400" y="5317920"/>
            <a:ext cx="997839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Documentation Contribution → Issue Comment → Issue Submission → PR Submission → Core Contribution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任意多边形 22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7" name="任意多边形 22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8" name="任意多边形 227"/>
          <p:cNvSpPr/>
          <p:nvPr/>
        </p:nvSpPr>
        <p:spPr>
          <a:xfrm>
            <a:off x="-360" y="0"/>
            <a:ext cx="1334160" cy="2092680"/>
          </a:xfrm>
          <a:custGeom>
            <a:avLst/>
            <a:gdLst/>
            <a:ahLst/>
            <a:cxnLst/>
            <a:rect l="0" t="0" r="r" b="b"/>
            <a:pathLst>
              <a:path w="3706" h="5813">
                <a:moveTo>
                  <a:pt x="3706" y="1852"/>
                </a:moveTo>
                <a:cubicBezTo>
                  <a:pt x="3706" y="1917"/>
                  <a:pt x="3704" y="1981"/>
                  <a:pt x="3701" y="2046"/>
                </a:cubicBezTo>
                <a:cubicBezTo>
                  <a:pt x="3698" y="2111"/>
                  <a:pt x="3693" y="2176"/>
                  <a:pt x="3687" y="2241"/>
                </a:cubicBezTo>
                <a:cubicBezTo>
                  <a:pt x="3680" y="2305"/>
                  <a:pt x="3672" y="2370"/>
                  <a:pt x="3663" y="2434"/>
                </a:cubicBezTo>
                <a:cubicBezTo>
                  <a:pt x="3653" y="2498"/>
                  <a:pt x="3642" y="2562"/>
                  <a:pt x="3629" y="2626"/>
                </a:cubicBezTo>
                <a:cubicBezTo>
                  <a:pt x="3617" y="2690"/>
                  <a:pt x="3603" y="2753"/>
                  <a:pt x="3587" y="2816"/>
                </a:cubicBezTo>
                <a:cubicBezTo>
                  <a:pt x="3571" y="2879"/>
                  <a:pt x="3554" y="2942"/>
                  <a:pt x="3535" y="3005"/>
                </a:cubicBezTo>
                <a:cubicBezTo>
                  <a:pt x="3516" y="3067"/>
                  <a:pt x="3496" y="3128"/>
                  <a:pt x="3474" y="3190"/>
                </a:cubicBezTo>
                <a:cubicBezTo>
                  <a:pt x="3452" y="3251"/>
                  <a:pt x="3428" y="3311"/>
                  <a:pt x="3404" y="3371"/>
                </a:cubicBezTo>
                <a:cubicBezTo>
                  <a:pt x="3379" y="3431"/>
                  <a:pt x="3352" y="3491"/>
                  <a:pt x="3325" y="3549"/>
                </a:cubicBezTo>
                <a:cubicBezTo>
                  <a:pt x="3297" y="3608"/>
                  <a:pt x="3268" y="3666"/>
                  <a:pt x="3237" y="3723"/>
                </a:cubicBezTo>
                <a:cubicBezTo>
                  <a:pt x="3206" y="3781"/>
                  <a:pt x="3174" y="3837"/>
                  <a:pt x="3141" y="3893"/>
                </a:cubicBezTo>
                <a:cubicBezTo>
                  <a:pt x="3108" y="3949"/>
                  <a:pt x="3073" y="4003"/>
                  <a:pt x="3037" y="4058"/>
                </a:cubicBezTo>
                <a:cubicBezTo>
                  <a:pt x="3001" y="4112"/>
                  <a:pt x="2963" y="4165"/>
                  <a:pt x="2925" y="4217"/>
                </a:cubicBezTo>
                <a:cubicBezTo>
                  <a:pt x="2886" y="4269"/>
                  <a:pt x="2846" y="4320"/>
                  <a:pt x="2805" y="4370"/>
                </a:cubicBezTo>
                <a:cubicBezTo>
                  <a:pt x="2764" y="4421"/>
                  <a:pt x="2721" y="4470"/>
                  <a:pt x="2678" y="4518"/>
                </a:cubicBezTo>
                <a:cubicBezTo>
                  <a:pt x="2634" y="4566"/>
                  <a:pt x="2589" y="4613"/>
                  <a:pt x="2543" y="4659"/>
                </a:cubicBezTo>
                <a:cubicBezTo>
                  <a:pt x="2497" y="4705"/>
                  <a:pt x="2450" y="4750"/>
                  <a:pt x="2402" y="4793"/>
                </a:cubicBezTo>
                <a:cubicBezTo>
                  <a:pt x="2354" y="4837"/>
                  <a:pt x="2305" y="4879"/>
                  <a:pt x="2255" y="4920"/>
                </a:cubicBezTo>
                <a:cubicBezTo>
                  <a:pt x="2204" y="4962"/>
                  <a:pt x="2153" y="5002"/>
                  <a:pt x="2101" y="5040"/>
                </a:cubicBezTo>
                <a:cubicBezTo>
                  <a:pt x="2049" y="5079"/>
                  <a:pt x="1996" y="5116"/>
                  <a:pt x="1942" y="5152"/>
                </a:cubicBezTo>
                <a:cubicBezTo>
                  <a:pt x="1888" y="5189"/>
                  <a:pt x="1832" y="5223"/>
                  <a:pt x="1776" y="5257"/>
                </a:cubicBezTo>
                <a:cubicBezTo>
                  <a:pt x="1721" y="5290"/>
                  <a:pt x="1664" y="5322"/>
                  <a:pt x="1607" y="5353"/>
                </a:cubicBezTo>
                <a:cubicBezTo>
                  <a:pt x="1549" y="5383"/>
                  <a:pt x="1491" y="5413"/>
                  <a:pt x="1433" y="5440"/>
                </a:cubicBezTo>
                <a:cubicBezTo>
                  <a:pt x="1374" y="5468"/>
                  <a:pt x="1315" y="5494"/>
                  <a:pt x="1255" y="5519"/>
                </a:cubicBezTo>
                <a:cubicBezTo>
                  <a:pt x="1195" y="5544"/>
                  <a:pt x="1134" y="5567"/>
                  <a:pt x="1073" y="5589"/>
                </a:cubicBezTo>
                <a:cubicBezTo>
                  <a:pt x="1012" y="5611"/>
                  <a:pt x="950" y="5632"/>
                  <a:pt x="888" y="5650"/>
                </a:cubicBezTo>
                <a:cubicBezTo>
                  <a:pt x="826" y="5669"/>
                  <a:pt x="763" y="5687"/>
                  <a:pt x="700" y="5702"/>
                </a:cubicBezTo>
                <a:cubicBezTo>
                  <a:pt x="637" y="5718"/>
                  <a:pt x="574" y="5732"/>
                  <a:pt x="510" y="5745"/>
                </a:cubicBezTo>
                <a:cubicBezTo>
                  <a:pt x="446" y="5758"/>
                  <a:pt x="383" y="5769"/>
                  <a:pt x="318" y="5778"/>
                </a:cubicBezTo>
                <a:cubicBezTo>
                  <a:pt x="254" y="5788"/>
                  <a:pt x="190" y="5796"/>
                  <a:pt x="125" y="5802"/>
                </a:cubicBezTo>
                <a:cubicBezTo>
                  <a:pt x="83" y="5806"/>
                  <a:pt x="42" y="5810"/>
                  <a:pt x="0" y="5813"/>
                </a:cubicBezTo>
                <a:lnTo>
                  <a:pt x="1" y="0"/>
                </a:lnTo>
                <a:lnTo>
                  <a:pt x="3247" y="0"/>
                </a:lnTo>
                <a:cubicBezTo>
                  <a:pt x="3274" y="51"/>
                  <a:pt x="3300" y="102"/>
                  <a:pt x="3325" y="155"/>
                </a:cubicBezTo>
                <a:cubicBezTo>
                  <a:pt x="3352" y="213"/>
                  <a:pt x="3379" y="273"/>
                  <a:pt x="3404" y="333"/>
                </a:cubicBezTo>
                <a:cubicBezTo>
                  <a:pt x="3428" y="393"/>
                  <a:pt x="3452" y="453"/>
                  <a:pt x="3474" y="515"/>
                </a:cubicBezTo>
                <a:cubicBezTo>
                  <a:pt x="3496" y="576"/>
                  <a:pt x="3516" y="637"/>
                  <a:pt x="3535" y="700"/>
                </a:cubicBezTo>
                <a:cubicBezTo>
                  <a:pt x="3554" y="762"/>
                  <a:pt x="3571" y="824"/>
                  <a:pt x="3587" y="887"/>
                </a:cubicBezTo>
                <a:cubicBezTo>
                  <a:pt x="3603" y="950"/>
                  <a:pt x="3617" y="1014"/>
                  <a:pt x="3629" y="1077"/>
                </a:cubicBezTo>
                <a:cubicBezTo>
                  <a:pt x="3642" y="1141"/>
                  <a:pt x="3653" y="1205"/>
                  <a:pt x="3663" y="1269"/>
                </a:cubicBezTo>
                <a:cubicBezTo>
                  <a:pt x="3672" y="1333"/>
                  <a:pt x="3680" y="1398"/>
                  <a:pt x="3687" y="1463"/>
                </a:cubicBezTo>
                <a:cubicBezTo>
                  <a:pt x="3693" y="1527"/>
                  <a:pt x="3698" y="1592"/>
                  <a:pt x="3701" y="1657"/>
                </a:cubicBezTo>
                <a:cubicBezTo>
                  <a:pt x="3704" y="1722"/>
                  <a:pt x="3706" y="1787"/>
                  <a:pt x="3706" y="185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9" name="任意多边形 228"/>
          <p:cNvSpPr/>
          <p:nvPr/>
        </p:nvSpPr>
        <p:spPr>
          <a:xfrm>
            <a:off x="10725120" y="5391000"/>
            <a:ext cx="1467000" cy="1467000"/>
          </a:xfrm>
          <a:custGeom>
            <a:avLst/>
            <a:gdLst/>
            <a:ahLst/>
            <a:cxnLst/>
            <a:rect l="0" t="0" r="r" b="b"/>
            <a:pathLst>
              <a:path w="4075" h="4075">
                <a:moveTo>
                  <a:pt x="4075" y="4075"/>
                </a:moveTo>
                <a:lnTo>
                  <a:pt x="90" y="4075"/>
                </a:lnTo>
                <a:cubicBezTo>
                  <a:pt x="80" y="4035"/>
                  <a:pt x="71" y="3994"/>
                  <a:pt x="63" y="3953"/>
                </a:cubicBezTo>
                <a:cubicBezTo>
                  <a:pt x="53" y="3900"/>
                  <a:pt x="43" y="3847"/>
                  <a:pt x="35" y="3793"/>
                </a:cubicBezTo>
                <a:cubicBezTo>
                  <a:pt x="27" y="3740"/>
                  <a:pt x="21" y="3686"/>
                  <a:pt x="16" y="3632"/>
                </a:cubicBezTo>
                <a:cubicBezTo>
                  <a:pt x="10" y="3579"/>
                  <a:pt x="6" y="3525"/>
                  <a:pt x="4" y="3470"/>
                </a:cubicBezTo>
                <a:cubicBezTo>
                  <a:pt x="1" y="3416"/>
                  <a:pt x="0" y="3362"/>
                  <a:pt x="0" y="3307"/>
                </a:cubicBezTo>
                <a:cubicBezTo>
                  <a:pt x="0" y="3253"/>
                  <a:pt x="1" y="3199"/>
                  <a:pt x="4" y="3145"/>
                </a:cubicBezTo>
                <a:cubicBezTo>
                  <a:pt x="6" y="3091"/>
                  <a:pt x="10" y="3037"/>
                  <a:pt x="16" y="2983"/>
                </a:cubicBezTo>
                <a:cubicBezTo>
                  <a:pt x="21" y="2929"/>
                  <a:pt x="27" y="2875"/>
                  <a:pt x="35" y="2822"/>
                </a:cubicBezTo>
                <a:cubicBezTo>
                  <a:pt x="43" y="2768"/>
                  <a:pt x="53" y="2715"/>
                  <a:pt x="63" y="2662"/>
                </a:cubicBezTo>
                <a:cubicBezTo>
                  <a:pt x="74" y="2609"/>
                  <a:pt x="86" y="2556"/>
                  <a:pt x="99" y="2504"/>
                </a:cubicBezTo>
                <a:cubicBezTo>
                  <a:pt x="112" y="2451"/>
                  <a:pt x="126" y="2399"/>
                  <a:pt x="142" y="2347"/>
                </a:cubicBezTo>
                <a:cubicBezTo>
                  <a:pt x="158" y="2295"/>
                  <a:pt x="175" y="2244"/>
                  <a:pt x="193" y="2193"/>
                </a:cubicBezTo>
                <a:cubicBezTo>
                  <a:pt x="211" y="2142"/>
                  <a:pt x="231" y="2092"/>
                  <a:pt x="251" y="2042"/>
                </a:cubicBezTo>
                <a:cubicBezTo>
                  <a:pt x="272" y="1992"/>
                  <a:pt x="294" y="1942"/>
                  <a:pt x="317" y="1893"/>
                </a:cubicBezTo>
                <a:cubicBezTo>
                  <a:pt x="340" y="1844"/>
                  <a:pt x="365" y="1796"/>
                  <a:pt x="390" y="1748"/>
                </a:cubicBezTo>
                <a:cubicBezTo>
                  <a:pt x="416" y="1700"/>
                  <a:pt x="442" y="1653"/>
                  <a:pt x="470" y="1607"/>
                </a:cubicBezTo>
                <a:cubicBezTo>
                  <a:pt x="498" y="1560"/>
                  <a:pt x="527" y="1515"/>
                  <a:pt x="557" y="1470"/>
                </a:cubicBezTo>
                <a:cubicBezTo>
                  <a:pt x="587" y="1425"/>
                  <a:pt x="618" y="1381"/>
                  <a:pt x="650" y="1337"/>
                </a:cubicBezTo>
                <a:cubicBezTo>
                  <a:pt x="683" y="1294"/>
                  <a:pt x="716" y="1251"/>
                  <a:pt x="750" y="1209"/>
                </a:cubicBezTo>
                <a:cubicBezTo>
                  <a:pt x="786" y="1167"/>
                  <a:pt x="821" y="1126"/>
                  <a:pt x="857" y="1086"/>
                </a:cubicBezTo>
                <a:cubicBezTo>
                  <a:pt x="894" y="1046"/>
                  <a:pt x="931" y="1007"/>
                  <a:pt x="969" y="969"/>
                </a:cubicBezTo>
                <a:cubicBezTo>
                  <a:pt x="1008" y="930"/>
                  <a:pt x="1047" y="893"/>
                  <a:pt x="1087" y="857"/>
                </a:cubicBezTo>
                <a:cubicBezTo>
                  <a:pt x="1127" y="820"/>
                  <a:pt x="1168" y="785"/>
                  <a:pt x="1210" y="751"/>
                </a:cubicBezTo>
                <a:cubicBezTo>
                  <a:pt x="1252" y="716"/>
                  <a:pt x="1294" y="683"/>
                  <a:pt x="1338" y="651"/>
                </a:cubicBezTo>
                <a:cubicBezTo>
                  <a:pt x="1381" y="619"/>
                  <a:pt x="1425" y="587"/>
                  <a:pt x="1470" y="557"/>
                </a:cubicBezTo>
                <a:cubicBezTo>
                  <a:pt x="1515" y="527"/>
                  <a:pt x="1561" y="498"/>
                  <a:pt x="1608" y="470"/>
                </a:cubicBezTo>
                <a:cubicBezTo>
                  <a:pt x="1654" y="443"/>
                  <a:pt x="1701" y="416"/>
                  <a:pt x="1749" y="390"/>
                </a:cubicBezTo>
                <a:cubicBezTo>
                  <a:pt x="1797" y="365"/>
                  <a:pt x="1845" y="341"/>
                  <a:pt x="1894" y="317"/>
                </a:cubicBezTo>
                <a:cubicBezTo>
                  <a:pt x="1943" y="294"/>
                  <a:pt x="1992" y="272"/>
                  <a:pt x="2042" y="252"/>
                </a:cubicBezTo>
                <a:cubicBezTo>
                  <a:pt x="2092" y="231"/>
                  <a:pt x="2143" y="211"/>
                  <a:pt x="2194" y="193"/>
                </a:cubicBezTo>
                <a:cubicBezTo>
                  <a:pt x="2245" y="175"/>
                  <a:pt x="2296" y="158"/>
                  <a:pt x="2348" y="142"/>
                </a:cubicBezTo>
                <a:cubicBezTo>
                  <a:pt x="2400" y="127"/>
                  <a:pt x="2452" y="112"/>
                  <a:pt x="2504" y="99"/>
                </a:cubicBezTo>
                <a:cubicBezTo>
                  <a:pt x="2557" y="86"/>
                  <a:pt x="2610" y="74"/>
                  <a:pt x="2663" y="63"/>
                </a:cubicBezTo>
                <a:cubicBezTo>
                  <a:pt x="2716" y="53"/>
                  <a:pt x="2769" y="44"/>
                  <a:pt x="2823" y="36"/>
                </a:cubicBezTo>
                <a:cubicBezTo>
                  <a:pt x="2876" y="28"/>
                  <a:pt x="2930" y="21"/>
                  <a:pt x="2984" y="16"/>
                </a:cubicBezTo>
                <a:cubicBezTo>
                  <a:pt x="3038" y="11"/>
                  <a:pt x="3092" y="7"/>
                  <a:pt x="3146" y="4"/>
                </a:cubicBezTo>
                <a:cubicBezTo>
                  <a:pt x="3200" y="1"/>
                  <a:pt x="3254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7"/>
                  <a:pt x="3578" y="11"/>
                  <a:pt x="3632" y="16"/>
                </a:cubicBezTo>
                <a:cubicBezTo>
                  <a:pt x="3686" y="21"/>
                  <a:pt x="3740" y="28"/>
                  <a:pt x="3793" y="36"/>
                </a:cubicBezTo>
                <a:cubicBezTo>
                  <a:pt x="3847" y="44"/>
                  <a:pt x="3900" y="53"/>
                  <a:pt x="3953" y="63"/>
                </a:cubicBezTo>
                <a:cubicBezTo>
                  <a:pt x="3994" y="72"/>
                  <a:pt x="4035" y="80"/>
                  <a:pt x="4075" y="90"/>
                </a:cubicBezTo>
                <a:lnTo>
                  <a:pt x="4075" y="4075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0" name="任意多边形 229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1" name="任意多边形 230"/>
          <p:cNvSpPr/>
          <p:nvPr/>
        </p:nvSpPr>
        <p:spPr>
          <a:xfrm>
            <a:off x="647640" y="1823760"/>
            <a:ext cx="7072560" cy="1743480"/>
          </a:xfrm>
          <a:custGeom>
            <a:avLst/>
            <a:gdLst/>
            <a:ahLst/>
            <a:cxnLst/>
            <a:rect l="0" t="0" r="r" b="b"/>
            <a:pathLst>
              <a:path w="19646" h="4843">
                <a:moveTo>
                  <a:pt x="0" y="4433"/>
                </a:moveTo>
                <a:lnTo>
                  <a:pt x="0" y="410"/>
                </a:lnTo>
                <a:cubicBezTo>
                  <a:pt x="0" y="383"/>
                  <a:pt x="2" y="357"/>
                  <a:pt x="6" y="330"/>
                </a:cubicBezTo>
                <a:cubicBezTo>
                  <a:pt x="10" y="304"/>
                  <a:pt x="16" y="278"/>
                  <a:pt x="24" y="253"/>
                </a:cubicBezTo>
                <a:cubicBezTo>
                  <a:pt x="32" y="229"/>
                  <a:pt x="42" y="205"/>
                  <a:pt x="53" y="183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2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19236" y="0"/>
                </a:lnTo>
                <a:cubicBezTo>
                  <a:pt x="19263" y="0"/>
                  <a:pt x="19289" y="3"/>
                  <a:pt x="19316" y="8"/>
                </a:cubicBezTo>
                <a:cubicBezTo>
                  <a:pt x="19342" y="13"/>
                  <a:pt x="19368" y="21"/>
                  <a:pt x="19393" y="31"/>
                </a:cubicBezTo>
                <a:cubicBezTo>
                  <a:pt x="19418" y="42"/>
                  <a:pt x="19441" y="54"/>
                  <a:pt x="19464" y="69"/>
                </a:cubicBezTo>
                <a:cubicBezTo>
                  <a:pt x="19486" y="84"/>
                  <a:pt x="19507" y="101"/>
                  <a:pt x="19526" y="120"/>
                </a:cubicBezTo>
                <a:cubicBezTo>
                  <a:pt x="19545" y="139"/>
                  <a:pt x="19562" y="160"/>
                  <a:pt x="19577" y="183"/>
                </a:cubicBezTo>
                <a:cubicBezTo>
                  <a:pt x="19592" y="205"/>
                  <a:pt x="19604" y="229"/>
                  <a:pt x="19615" y="253"/>
                </a:cubicBezTo>
                <a:cubicBezTo>
                  <a:pt x="19625" y="278"/>
                  <a:pt x="19633" y="304"/>
                  <a:pt x="19638" y="330"/>
                </a:cubicBezTo>
                <a:cubicBezTo>
                  <a:pt x="19643" y="357"/>
                  <a:pt x="19646" y="383"/>
                  <a:pt x="19646" y="410"/>
                </a:cubicBezTo>
                <a:lnTo>
                  <a:pt x="19646" y="4433"/>
                </a:lnTo>
                <a:cubicBezTo>
                  <a:pt x="19646" y="4460"/>
                  <a:pt x="19643" y="4487"/>
                  <a:pt x="19638" y="4513"/>
                </a:cubicBezTo>
                <a:cubicBezTo>
                  <a:pt x="19633" y="4539"/>
                  <a:pt x="19625" y="4565"/>
                  <a:pt x="19615" y="4590"/>
                </a:cubicBezTo>
                <a:cubicBezTo>
                  <a:pt x="19604" y="4615"/>
                  <a:pt x="19592" y="4638"/>
                  <a:pt x="19577" y="4661"/>
                </a:cubicBezTo>
                <a:cubicBezTo>
                  <a:pt x="19562" y="4683"/>
                  <a:pt x="19545" y="4704"/>
                  <a:pt x="19526" y="4723"/>
                </a:cubicBezTo>
                <a:cubicBezTo>
                  <a:pt x="19507" y="4742"/>
                  <a:pt x="19486" y="4759"/>
                  <a:pt x="19464" y="4774"/>
                </a:cubicBezTo>
                <a:cubicBezTo>
                  <a:pt x="19441" y="4789"/>
                  <a:pt x="19418" y="4802"/>
                  <a:pt x="19393" y="4812"/>
                </a:cubicBezTo>
                <a:cubicBezTo>
                  <a:pt x="19368" y="4822"/>
                  <a:pt x="19342" y="4830"/>
                  <a:pt x="19316" y="4835"/>
                </a:cubicBezTo>
                <a:cubicBezTo>
                  <a:pt x="19289" y="4841"/>
                  <a:pt x="19263" y="4843"/>
                  <a:pt x="19236" y="4843"/>
                </a:cubicBezTo>
                <a:lnTo>
                  <a:pt x="317" y="4843"/>
                </a:lnTo>
                <a:cubicBezTo>
                  <a:pt x="296" y="4843"/>
                  <a:pt x="276" y="4841"/>
                  <a:pt x="255" y="4835"/>
                </a:cubicBezTo>
                <a:cubicBezTo>
                  <a:pt x="235" y="4830"/>
                  <a:pt x="215" y="4822"/>
                  <a:pt x="196" y="4812"/>
                </a:cubicBezTo>
                <a:cubicBezTo>
                  <a:pt x="176" y="4802"/>
                  <a:pt x="158" y="4789"/>
                  <a:pt x="141" y="4774"/>
                </a:cubicBezTo>
                <a:cubicBezTo>
                  <a:pt x="123" y="4759"/>
                  <a:pt x="107" y="4742"/>
                  <a:pt x="93" y="4723"/>
                </a:cubicBezTo>
                <a:cubicBezTo>
                  <a:pt x="78" y="4704"/>
                  <a:pt x="65" y="4683"/>
                  <a:pt x="53" y="4661"/>
                </a:cubicBezTo>
                <a:cubicBezTo>
                  <a:pt x="42" y="4638"/>
                  <a:pt x="32" y="4615"/>
                  <a:pt x="24" y="4590"/>
                </a:cubicBezTo>
                <a:cubicBezTo>
                  <a:pt x="16" y="4565"/>
                  <a:pt x="10" y="4539"/>
                  <a:pt x="6" y="4513"/>
                </a:cubicBezTo>
                <a:cubicBezTo>
                  <a:pt x="2" y="4487"/>
                  <a:pt x="0" y="4460"/>
                  <a:pt x="0" y="4433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2" name="任意多边形 231"/>
          <p:cNvSpPr/>
          <p:nvPr/>
        </p:nvSpPr>
        <p:spPr>
          <a:xfrm>
            <a:off x="738720" y="1828440"/>
            <a:ext cx="6935400" cy="72000"/>
          </a:xfrm>
          <a:custGeom>
            <a:avLst/>
            <a:gdLst/>
            <a:ahLst/>
            <a:cxnLst/>
            <a:rect l="0" t="0" r="r" b="b"/>
            <a:pathLst>
              <a:path w="19265" h="200">
                <a:moveTo>
                  <a:pt x="19184" y="200"/>
                </a:moveTo>
                <a:lnTo>
                  <a:pt x="1437" y="200"/>
                </a:lnTo>
                <a:lnTo>
                  <a:pt x="0" y="19"/>
                </a:lnTo>
                <a:cubicBezTo>
                  <a:pt x="21" y="7"/>
                  <a:pt x="42" y="0"/>
                  <a:pt x="64" y="0"/>
                </a:cubicBezTo>
                <a:lnTo>
                  <a:pt x="18983" y="0"/>
                </a:lnTo>
                <a:cubicBezTo>
                  <a:pt x="19036" y="0"/>
                  <a:pt x="19086" y="11"/>
                  <a:pt x="19135" y="31"/>
                </a:cubicBezTo>
                <a:cubicBezTo>
                  <a:pt x="19183" y="51"/>
                  <a:pt x="19226" y="80"/>
                  <a:pt x="19264" y="117"/>
                </a:cubicBezTo>
                <a:cubicBezTo>
                  <a:pt x="19264" y="117"/>
                  <a:pt x="19264" y="118"/>
                  <a:pt x="19265" y="118"/>
                </a:cubicBezTo>
                <a:lnTo>
                  <a:pt x="19184" y="20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3" name="任意多边形 232"/>
          <p:cNvSpPr/>
          <p:nvPr/>
        </p:nvSpPr>
        <p:spPr>
          <a:xfrm>
            <a:off x="738720" y="3490560"/>
            <a:ext cx="6935400" cy="72000"/>
          </a:xfrm>
          <a:custGeom>
            <a:avLst/>
            <a:gdLst/>
            <a:ahLst/>
            <a:cxnLst/>
            <a:rect l="0" t="0" r="r" b="b"/>
            <a:pathLst>
              <a:path w="19265" h="200">
                <a:moveTo>
                  <a:pt x="1437" y="0"/>
                </a:moveTo>
                <a:lnTo>
                  <a:pt x="19184" y="0"/>
                </a:lnTo>
                <a:lnTo>
                  <a:pt x="19265" y="81"/>
                </a:lnTo>
                <a:cubicBezTo>
                  <a:pt x="19264" y="82"/>
                  <a:pt x="19264" y="82"/>
                  <a:pt x="19264" y="83"/>
                </a:cubicBezTo>
                <a:cubicBezTo>
                  <a:pt x="19226" y="121"/>
                  <a:pt x="19183" y="150"/>
                  <a:pt x="19135" y="170"/>
                </a:cubicBezTo>
                <a:cubicBezTo>
                  <a:pt x="19086" y="190"/>
                  <a:pt x="19036" y="200"/>
                  <a:pt x="18983" y="200"/>
                </a:cubicBezTo>
                <a:lnTo>
                  <a:pt x="64" y="200"/>
                </a:lnTo>
                <a:cubicBezTo>
                  <a:pt x="42" y="200"/>
                  <a:pt x="21" y="194"/>
                  <a:pt x="0" y="181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4" name="任意多边形 233"/>
          <p:cNvSpPr/>
          <p:nvPr/>
        </p:nvSpPr>
        <p:spPr>
          <a:xfrm>
            <a:off x="7643520" y="1870560"/>
            <a:ext cx="72000" cy="1650240"/>
          </a:xfrm>
          <a:custGeom>
            <a:avLst/>
            <a:gdLst/>
            <a:ahLst/>
            <a:cxnLst/>
            <a:rect l="0" t="0" r="r" b="b"/>
            <a:pathLst>
              <a:path w="200" h="4584">
                <a:moveTo>
                  <a:pt x="0" y="4501"/>
                </a:moveTo>
                <a:lnTo>
                  <a:pt x="0" y="82"/>
                </a:lnTo>
                <a:lnTo>
                  <a:pt x="84" y="0"/>
                </a:lnTo>
                <a:cubicBezTo>
                  <a:pt x="121" y="37"/>
                  <a:pt x="149" y="80"/>
                  <a:pt x="170" y="128"/>
                </a:cubicBezTo>
                <a:cubicBezTo>
                  <a:pt x="190" y="177"/>
                  <a:pt x="200" y="228"/>
                  <a:pt x="200" y="280"/>
                </a:cubicBezTo>
                <a:lnTo>
                  <a:pt x="200" y="4303"/>
                </a:lnTo>
                <a:cubicBezTo>
                  <a:pt x="200" y="4356"/>
                  <a:pt x="190" y="4406"/>
                  <a:pt x="170" y="4455"/>
                </a:cubicBezTo>
                <a:cubicBezTo>
                  <a:pt x="149" y="4504"/>
                  <a:pt x="121" y="4546"/>
                  <a:pt x="84" y="4584"/>
                </a:cubicBezTo>
                <a:lnTo>
                  <a:pt x="0" y="4501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5" name="任意多边形 234"/>
          <p:cNvSpPr/>
          <p:nvPr/>
        </p:nvSpPr>
        <p:spPr>
          <a:xfrm>
            <a:off x="685440" y="1835280"/>
            <a:ext cx="72000" cy="1720440"/>
          </a:xfrm>
          <a:custGeom>
            <a:avLst/>
            <a:gdLst/>
            <a:ahLst/>
            <a:cxnLst/>
            <a:rect l="0" t="0" r="r" b="b"/>
            <a:pathLst>
              <a:path w="200" h="4779">
                <a:moveTo>
                  <a:pt x="200" y="6"/>
                </a:moveTo>
                <a:lnTo>
                  <a:pt x="200" y="4773"/>
                </a:lnTo>
                <a:lnTo>
                  <a:pt x="148" y="4779"/>
                </a:lnTo>
                <a:cubicBezTo>
                  <a:pt x="143" y="4776"/>
                  <a:pt x="137" y="4772"/>
                  <a:pt x="131" y="4768"/>
                </a:cubicBezTo>
                <a:cubicBezTo>
                  <a:pt x="105" y="4748"/>
                  <a:pt x="82" y="4719"/>
                  <a:pt x="62" y="4682"/>
                </a:cubicBezTo>
                <a:cubicBezTo>
                  <a:pt x="43" y="4644"/>
                  <a:pt x="27" y="4602"/>
                  <a:pt x="17" y="4553"/>
                </a:cubicBezTo>
                <a:cubicBezTo>
                  <a:pt x="6" y="4504"/>
                  <a:pt x="0" y="4454"/>
                  <a:pt x="0" y="4401"/>
                </a:cubicBezTo>
                <a:lnTo>
                  <a:pt x="0" y="378"/>
                </a:lnTo>
                <a:cubicBezTo>
                  <a:pt x="0" y="326"/>
                  <a:pt x="6" y="275"/>
                  <a:pt x="17" y="226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7"/>
                  <a:pt x="143" y="3"/>
                  <a:pt x="148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6" name="文本框 235"/>
          <p:cNvSpPr txBox="1"/>
          <p:nvPr/>
        </p:nvSpPr>
        <p:spPr>
          <a:xfrm>
            <a:off x="609480" y="700920"/>
            <a:ext cx="12220956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Core Innovation 2: OpenRank-driven Incentive Mechanism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7" name="任意多边形 236"/>
          <p:cNvSpPr/>
          <p:nvPr/>
        </p:nvSpPr>
        <p:spPr>
          <a:xfrm>
            <a:off x="920160" y="2581200"/>
            <a:ext cx="131400" cy="190800"/>
          </a:xfrm>
          <a:custGeom>
            <a:avLst/>
            <a:gdLst/>
            <a:ahLst/>
            <a:cxnLst/>
            <a:rect l="0" t="0" r="r" b="b"/>
            <a:pathLst>
              <a:path w="365" h="530">
                <a:moveTo>
                  <a:pt x="266" y="397"/>
                </a:moveTo>
                <a:cubicBezTo>
                  <a:pt x="276" y="364"/>
                  <a:pt x="296" y="336"/>
                  <a:pt x="316" y="307"/>
                </a:cubicBezTo>
                <a:cubicBezTo>
                  <a:pt x="322" y="300"/>
                  <a:pt x="327" y="293"/>
                  <a:pt x="332" y="285"/>
                </a:cubicBezTo>
                <a:cubicBezTo>
                  <a:pt x="353" y="256"/>
                  <a:pt x="365" y="220"/>
                  <a:pt x="365" y="182"/>
                </a:cubicBezTo>
                <a:cubicBezTo>
                  <a:pt x="365" y="81"/>
                  <a:pt x="283" y="0"/>
                  <a:pt x="183" y="0"/>
                </a:cubicBezTo>
                <a:cubicBezTo>
                  <a:pt x="81" y="0"/>
                  <a:pt x="0" y="81"/>
                  <a:pt x="0" y="182"/>
                </a:cubicBezTo>
                <a:cubicBezTo>
                  <a:pt x="0" y="220"/>
                  <a:pt x="12" y="256"/>
                  <a:pt x="32" y="285"/>
                </a:cubicBezTo>
                <a:cubicBezTo>
                  <a:pt x="38" y="293"/>
                  <a:pt x="43" y="300"/>
                  <a:pt x="48" y="307"/>
                </a:cubicBezTo>
                <a:cubicBezTo>
                  <a:pt x="69" y="335"/>
                  <a:pt x="89" y="364"/>
                  <a:pt x="99" y="396"/>
                </a:cubicBezTo>
                <a:lnTo>
                  <a:pt x="266" y="396"/>
                </a:lnTo>
                <a:lnTo>
                  <a:pt x="266" y="397"/>
                </a:lnTo>
                <a:moveTo>
                  <a:pt x="183" y="530"/>
                </a:moveTo>
                <a:cubicBezTo>
                  <a:pt x="229" y="530"/>
                  <a:pt x="266" y="492"/>
                  <a:pt x="266" y="446"/>
                </a:cubicBezTo>
                <a:lnTo>
                  <a:pt x="266" y="430"/>
                </a:lnTo>
                <a:lnTo>
                  <a:pt x="99" y="430"/>
                </a:lnTo>
                <a:lnTo>
                  <a:pt x="99" y="446"/>
                </a:lnTo>
                <a:cubicBezTo>
                  <a:pt x="99" y="492"/>
                  <a:pt x="136" y="530"/>
                  <a:pt x="183" y="530"/>
                </a:cubicBezTo>
                <a:moveTo>
                  <a:pt x="99" y="182"/>
                </a:moveTo>
                <a:cubicBezTo>
                  <a:pt x="99" y="191"/>
                  <a:pt x="92" y="198"/>
                  <a:pt x="83" y="198"/>
                </a:cubicBezTo>
                <a:cubicBezTo>
                  <a:pt x="74" y="198"/>
                  <a:pt x="66" y="191"/>
                  <a:pt x="66" y="182"/>
                </a:cubicBezTo>
                <a:cubicBezTo>
                  <a:pt x="66" y="118"/>
                  <a:pt x="118" y="66"/>
                  <a:pt x="183" y="66"/>
                </a:cubicBezTo>
                <a:cubicBezTo>
                  <a:pt x="192" y="66"/>
                  <a:pt x="199" y="73"/>
                  <a:pt x="199" y="82"/>
                </a:cubicBezTo>
                <a:cubicBezTo>
                  <a:pt x="199" y="91"/>
                  <a:pt x="192" y="99"/>
                  <a:pt x="183" y="99"/>
                </a:cubicBezTo>
                <a:cubicBezTo>
                  <a:pt x="136" y="99"/>
                  <a:pt x="99" y="136"/>
                  <a:pt x="99" y="18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914400" y="2099520"/>
            <a:ext cx="213741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Design Philosophy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9" name="任意多边形 238"/>
          <p:cNvSpPr/>
          <p:nvPr/>
        </p:nvSpPr>
        <p:spPr>
          <a:xfrm>
            <a:off x="920160" y="3076560"/>
            <a:ext cx="131400" cy="190800"/>
          </a:xfrm>
          <a:custGeom>
            <a:avLst/>
            <a:gdLst/>
            <a:ahLst/>
            <a:cxnLst/>
            <a:rect l="0" t="0" r="r" b="b"/>
            <a:pathLst>
              <a:path w="365" h="530">
                <a:moveTo>
                  <a:pt x="266" y="397"/>
                </a:moveTo>
                <a:cubicBezTo>
                  <a:pt x="276" y="364"/>
                  <a:pt x="296" y="336"/>
                  <a:pt x="316" y="308"/>
                </a:cubicBezTo>
                <a:cubicBezTo>
                  <a:pt x="322" y="301"/>
                  <a:pt x="327" y="294"/>
                  <a:pt x="332" y="286"/>
                </a:cubicBezTo>
                <a:cubicBezTo>
                  <a:pt x="353" y="257"/>
                  <a:pt x="365" y="221"/>
                  <a:pt x="365" y="182"/>
                </a:cubicBezTo>
                <a:cubicBezTo>
                  <a:pt x="365" y="81"/>
                  <a:pt x="283" y="0"/>
                  <a:pt x="183" y="0"/>
                </a:cubicBezTo>
                <a:cubicBezTo>
                  <a:pt x="81" y="0"/>
                  <a:pt x="0" y="81"/>
                  <a:pt x="0" y="181"/>
                </a:cubicBezTo>
                <a:cubicBezTo>
                  <a:pt x="0" y="221"/>
                  <a:pt x="12" y="257"/>
                  <a:pt x="32" y="286"/>
                </a:cubicBezTo>
                <a:cubicBezTo>
                  <a:pt x="38" y="294"/>
                  <a:pt x="43" y="301"/>
                  <a:pt x="48" y="308"/>
                </a:cubicBezTo>
                <a:cubicBezTo>
                  <a:pt x="69" y="336"/>
                  <a:pt x="89" y="364"/>
                  <a:pt x="99" y="397"/>
                </a:cubicBezTo>
                <a:lnTo>
                  <a:pt x="266" y="397"/>
                </a:lnTo>
                <a:moveTo>
                  <a:pt x="183" y="530"/>
                </a:moveTo>
                <a:cubicBezTo>
                  <a:pt x="229" y="530"/>
                  <a:pt x="266" y="493"/>
                  <a:pt x="266" y="447"/>
                </a:cubicBezTo>
                <a:lnTo>
                  <a:pt x="266" y="430"/>
                </a:lnTo>
                <a:lnTo>
                  <a:pt x="99" y="430"/>
                </a:lnTo>
                <a:lnTo>
                  <a:pt x="99" y="447"/>
                </a:lnTo>
                <a:cubicBezTo>
                  <a:pt x="99" y="493"/>
                  <a:pt x="136" y="530"/>
                  <a:pt x="183" y="530"/>
                </a:cubicBezTo>
                <a:moveTo>
                  <a:pt x="99" y="181"/>
                </a:moveTo>
                <a:cubicBezTo>
                  <a:pt x="99" y="192"/>
                  <a:pt x="92" y="199"/>
                  <a:pt x="83" y="199"/>
                </a:cubicBezTo>
                <a:cubicBezTo>
                  <a:pt x="74" y="199"/>
                  <a:pt x="66" y="192"/>
                  <a:pt x="66" y="181"/>
                </a:cubicBezTo>
                <a:cubicBezTo>
                  <a:pt x="66" y="117"/>
                  <a:pt x="118" y="66"/>
                  <a:pt x="183" y="66"/>
                </a:cubicBezTo>
                <a:cubicBezTo>
                  <a:pt x="192" y="66"/>
                  <a:pt x="199" y="73"/>
                  <a:pt x="199" y="82"/>
                </a:cubicBezTo>
                <a:cubicBezTo>
                  <a:pt x="199" y="91"/>
                  <a:pt x="192" y="99"/>
                  <a:pt x="183" y="99"/>
                </a:cubicBezTo>
                <a:cubicBezTo>
                  <a:pt x="136" y="99"/>
                  <a:pt x="99" y="136"/>
                  <a:pt x="99" y="181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1209600" y="2526840"/>
            <a:ext cx="64808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Traditional contribution counting cannot reflect real influence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1" name="任意多边形 240"/>
          <p:cNvSpPr/>
          <p:nvPr/>
        </p:nvSpPr>
        <p:spPr>
          <a:xfrm>
            <a:off x="647640" y="3805200"/>
            <a:ext cx="7072560" cy="2238480"/>
          </a:xfrm>
          <a:custGeom>
            <a:avLst/>
            <a:gdLst/>
            <a:ahLst/>
            <a:cxnLst/>
            <a:rect l="0" t="0" r="r" b="b"/>
            <a:pathLst>
              <a:path w="19646" h="6218">
                <a:moveTo>
                  <a:pt x="0" y="5808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59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7"/>
                </a:cubicBezTo>
                <a:cubicBezTo>
                  <a:pt x="276" y="2"/>
                  <a:pt x="296" y="0"/>
                  <a:pt x="317" y="0"/>
                </a:cubicBezTo>
                <a:lnTo>
                  <a:pt x="19236" y="0"/>
                </a:lnTo>
                <a:cubicBezTo>
                  <a:pt x="19263" y="0"/>
                  <a:pt x="19289" y="2"/>
                  <a:pt x="19316" y="7"/>
                </a:cubicBezTo>
                <a:cubicBezTo>
                  <a:pt x="19342" y="13"/>
                  <a:pt x="19368" y="21"/>
                  <a:pt x="19393" y="31"/>
                </a:cubicBezTo>
                <a:cubicBezTo>
                  <a:pt x="19418" y="41"/>
                  <a:pt x="19441" y="54"/>
                  <a:pt x="19464" y="69"/>
                </a:cubicBezTo>
                <a:cubicBezTo>
                  <a:pt x="19486" y="84"/>
                  <a:pt x="19507" y="101"/>
                  <a:pt x="19526" y="120"/>
                </a:cubicBezTo>
                <a:cubicBezTo>
                  <a:pt x="19545" y="139"/>
                  <a:pt x="19562" y="159"/>
                  <a:pt x="19577" y="182"/>
                </a:cubicBezTo>
                <a:cubicBezTo>
                  <a:pt x="19592" y="204"/>
                  <a:pt x="19604" y="228"/>
                  <a:pt x="19615" y="253"/>
                </a:cubicBezTo>
                <a:cubicBezTo>
                  <a:pt x="19625" y="278"/>
                  <a:pt x="19633" y="303"/>
                  <a:pt x="19638" y="330"/>
                </a:cubicBezTo>
                <a:cubicBezTo>
                  <a:pt x="19643" y="356"/>
                  <a:pt x="19646" y="383"/>
                  <a:pt x="19646" y="410"/>
                </a:cubicBezTo>
                <a:lnTo>
                  <a:pt x="19646" y="5808"/>
                </a:lnTo>
                <a:cubicBezTo>
                  <a:pt x="19646" y="5835"/>
                  <a:pt x="19643" y="5862"/>
                  <a:pt x="19638" y="5888"/>
                </a:cubicBezTo>
                <a:cubicBezTo>
                  <a:pt x="19633" y="5915"/>
                  <a:pt x="19625" y="5940"/>
                  <a:pt x="19615" y="5965"/>
                </a:cubicBezTo>
                <a:cubicBezTo>
                  <a:pt x="19604" y="5990"/>
                  <a:pt x="19592" y="6014"/>
                  <a:pt x="19577" y="6036"/>
                </a:cubicBezTo>
                <a:cubicBezTo>
                  <a:pt x="19562" y="6058"/>
                  <a:pt x="19545" y="6079"/>
                  <a:pt x="19526" y="6098"/>
                </a:cubicBezTo>
                <a:cubicBezTo>
                  <a:pt x="19507" y="6117"/>
                  <a:pt x="19486" y="6134"/>
                  <a:pt x="19464" y="6149"/>
                </a:cubicBezTo>
                <a:cubicBezTo>
                  <a:pt x="19441" y="6164"/>
                  <a:pt x="19418" y="6177"/>
                  <a:pt x="19393" y="6187"/>
                </a:cubicBezTo>
                <a:cubicBezTo>
                  <a:pt x="19368" y="6197"/>
                  <a:pt x="19342" y="6205"/>
                  <a:pt x="19316" y="6210"/>
                </a:cubicBezTo>
                <a:cubicBezTo>
                  <a:pt x="19289" y="6216"/>
                  <a:pt x="19263" y="6218"/>
                  <a:pt x="19236" y="6218"/>
                </a:cubicBezTo>
                <a:lnTo>
                  <a:pt x="317" y="6218"/>
                </a:lnTo>
                <a:cubicBezTo>
                  <a:pt x="296" y="6218"/>
                  <a:pt x="276" y="6216"/>
                  <a:pt x="255" y="6210"/>
                </a:cubicBezTo>
                <a:cubicBezTo>
                  <a:pt x="235" y="6205"/>
                  <a:pt x="215" y="6197"/>
                  <a:pt x="196" y="6187"/>
                </a:cubicBezTo>
                <a:cubicBezTo>
                  <a:pt x="176" y="6177"/>
                  <a:pt x="158" y="6164"/>
                  <a:pt x="141" y="6149"/>
                </a:cubicBezTo>
                <a:cubicBezTo>
                  <a:pt x="123" y="6134"/>
                  <a:pt x="107" y="6117"/>
                  <a:pt x="93" y="6098"/>
                </a:cubicBezTo>
                <a:cubicBezTo>
                  <a:pt x="78" y="6079"/>
                  <a:pt x="65" y="6058"/>
                  <a:pt x="53" y="6036"/>
                </a:cubicBezTo>
                <a:cubicBezTo>
                  <a:pt x="42" y="6014"/>
                  <a:pt x="32" y="5990"/>
                  <a:pt x="24" y="5965"/>
                </a:cubicBezTo>
                <a:cubicBezTo>
                  <a:pt x="16" y="5940"/>
                  <a:pt x="10" y="5915"/>
                  <a:pt x="6" y="5888"/>
                </a:cubicBezTo>
                <a:cubicBezTo>
                  <a:pt x="2" y="5862"/>
                  <a:pt x="0" y="5835"/>
                  <a:pt x="0" y="5808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2" name="任意多边形 241"/>
          <p:cNvSpPr/>
          <p:nvPr/>
        </p:nvSpPr>
        <p:spPr>
          <a:xfrm>
            <a:off x="738720" y="3809880"/>
            <a:ext cx="6935400" cy="71640"/>
          </a:xfrm>
          <a:custGeom>
            <a:avLst/>
            <a:gdLst/>
            <a:ahLst/>
            <a:cxnLst/>
            <a:rect l="0" t="0" r="r" b="b"/>
            <a:pathLst>
              <a:path w="19265" h="199">
                <a:moveTo>
                  <a:pt x="19184" y="199"/>
                </a:moveTo>
                <a:lnTo>
                  <a:pt x="1437" y="199"/>
                </a:lnTo>
                <a:lnTo>
                  <a:pt x="0" y="20"/>
                </a:lnTo>
                <a:cubicBezTo>
                  <a:pt x="21" y="6"/>
                  <a:pt x="42" y="0"/>
                  <a:pt x="64" y="0"/>
                </a:cubicBezTo>
                <a:lnTo>
                  <a:pt x="18983" y="0"/>
                </a:lnTo>
                <a:cubicBezTo>
                  <a:pt x="19036" y="0"/>
                  <a:pt x="19086" y="10"/>
                  <a:pt x="19135" y="31"/>
                </a:cubicBezTo>
                <a:cubicBezTo>
                  <a:pt x="19183" y="51"/>
                  <a:pt x="19226" y="80"/>
                  <a:pt x="19264" y="117"/>
                </a:cubicBezTo>
                <a:cubicBezTo>
                  <a:pt x="19264" y="118"/>
                  <a:pt x="19264" y="118"/>
                  <a:pt x="19265" y="118"/>
                </a:cubicBezTo>
                <a:lnTo>
                  <a:pt x="19184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3" name="任意多边形 242"/>
          <p:cNvSpPr/>
          <p:nvPr/>
        </p:nvSpPr>
        <p:spPr>
          <a:xfrm>
            <a:off x="738720" y="5967360"/>
            <a:ext cx="6935400" cy="71640"/>
          </a:xfrm>
          <a:custGeom>
            <a:avLst/>
            <a:gdLst/>
            <a:ahLst/>
            <a:cxnLst/>
            <a:rect l="0" t="0" r="r" b="b"/>
            <a:pathLst>
              <a:path w="19265" h="199">
                <a:moveTo>
                  <a:pt x="1437" y="0"/>
                </a:moveTo>
                <a:lnTo>
                  <a:pt x="19184" y="0"/>
                </a:lnTo>
                <a:lnTo>
                  <a:pt x="19265" y="81"/>
                </a:lnTo>
                <a:cubicBezTo>
                  <a:pt x="19264" y="81"/>
                  <a:pt x="19264" y="81"/>
                  <a:pt x="19264" y="82"/>
                </a:cubicBezTo>
                <a:cubicBezTo>
                  <a:pt x="19226" y="119"/>
                  <a:pt x="19183" y="148"/>
                  <a:pt x="19135" y="169"/>
                </a:cubicBezTo>
                <a:cubicBezTo>
                  <a:pt x="19086" y="189"/>
                  <a:pt x="19036" y="199"/>
                  <a:pt x="18983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4" name="任意多边形 243"/>
          <p:cNvSpPr/>
          <p:nvPr/>
        </p:nvSpPr>
        <p:spPr>
          <a:xfrm>
            <a:off x="7643520" y="3851640"/>
            <a:ext cx="72000" cy="2145600"/>
          </a:xfrm>
          <a:custGeom>
            <a:avLst/>
            <a:gdLst/>
            <a:ahLst/>
            <a:cxnLst/>
            <a:rect l="0" t="0" r="r" b="b"/>
            <a:pathLst>
              <a:path w="200" h="5960">
                <a:moveTo>
                  <a:pt x="0" y="5878"/>
                </a:moveTo>
                <a:lnTo>
                  <a:pt x="0" y="82"/>
                </a:lnTo>
                <a:lnTo>
                  <a:pt x="84" y="0"/>
                </a:lnTo>
                <a:cubicBezTo>
                  <a:pt x="121" y="37"/>
                  <a:pt x="149" y="80"/>
                  <a:pt x="170" y="129"/>
                </a:cubicBezTo>
                <a:cubicBezTo>
                  <a:pt x="190" y="177"/>
                  <a:pt x="200" y="228"/>
                  <a:pt x="200" y="281"/>
                </a:cubicBezTo>
                <a:lnTo>
                  <a:pt x="200" y="5679"/>
                </a:lnTo>
                <a:cubicBezTo>
                  <a:pt x="200" y="5732"/>
                  <a:pt x="190" y="5782"/>
                  <a:pt x="170" y="5831"/>
                </a:cubicBezTo>
                <a:cubicBezTo>
                  <a:pt x="149" y="5880"/>
                  <a:pt x="121" y="5923"/>
                  <a:pt x="84" y="5960"/>
                </a:cubicBezTo>
                <a:lnTo>
                  <a:pt x="0" y="587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5" name="任意多边形 244"/>
          <p:cNvSpPr/>
          <p:nvPr/>
        </p:nvSpPr>
        <p:spPr>
          <a:xfrm>
            <a:off x="685440" y="3816360"/>
            <a:ext cx="72000" cy="2216160"/>
          </a:xfrm>
          <a:custGeom>
            <a:avLst/>
            <a:gdLst/>
            <a:ahLst/>
            <a:cxnLst/>
            <a:rect l="0" t="0" r="r" b="b"/>
            <a:pathLst>
              <a:path w="200" h="6156">
                <a:moveTo>
                  <a:pt x="200" y="7"/>
                </a:moveTo>
                <a:lnTo>
                  <a:pt x="200" y="6149"/>
                </a:lnTo>
                <a:lnTo>
                  <a:pt x="148" y="6156"/>
                </a:lnTo>
                <a:cubicBezTo>
                  <a:pt x="143" y="6152"/>
                  <a:pt x="137" y="6148"/>
                  <a:pt x="131" y="6144"/>
                </a:cubicBezTo>
                <a:cubicBezTo>
                  <a:pt x="105" y="6124"/>
                  <a:pt x="82" y="6095"/>
                  <a:pt x="62" y="6058"/>
                </a:cubicBezTo>
                <a:cubicBezTo>
                  <a:pt x="43" y="6021"/>
                  <a:pt x="27" y="5978"/>
                  <a:pt x="17" y="5929"/>
                </a:cubicBezTo>
                <a:cubicBezTo>
                  <a:pt x="6" y="5880"/>
                  <a:pt x="0" y="5830"/>
                  <a:pt x="0" y="5777"/>
                </a:cubicBezTo>
                <a:lnTo>
                  <a:pt x="0" y="379"/>
                </a:lnTo>
                <a:cubicBezTo>
                  <a:pt x="0" y="326"/>
                  <a:pt x="6" y="275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8"/>
                  <a:pt x="143" y="4"/>
                  <a:pt x="148" y="0"/>
                </a:cubicBezTo>
                <a:lnTo>
                  <a:pt x="200" y="7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6" name="文本框 245"/>
          <p:cNvSpPr txBox="1"/>
          <p:nvPr/>
        </p:nvSpPr>
        <p:spPr>
          <a:xfrm>
            <a:off x="1209600" y="3022200"/>
            <a:ext cx="627507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OpenRank can measure long-term, structured contribution value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7" name="任意多边形 246"/>
          <p:cNvSpPr/>
          <p:nvPr/>
        </p:nvSpPr>
        <p:spPr>
          <a:xfrm>
            <a:off x="915480" y="4565160"/>
            <a:ext cx="234360" cy="186840"/>
          </a:xfrm>
          <a:custGeom>
            <a:avLst/>
            <a:gdLst/>
            <a:ahLst/>
            <a:cxnLst/>
            <a:rect l="0" t="0" r="r" b="b"/>
            <a:pathLst>
              <a:path w="651" h="519">
                <a:moveTo>
                  <a:pt x="315" y="132"/>
                </a:moveTo>
                <a:cubicBezTo>
                  <a:pt x="323" y="125"/>
                  <a:pt x="326" y="115"/>
                  <a:pt x="322" y="106"/>
                </a:cubicBezTo>
                <a:cubicBezTo>
                  <a:pt x="319" y="101"/>
                  <a:pt x="317" y="95"/>
                  <a:pt x="314" y="90"/>
                </a:cubicBezTo>
                <a:lnTo>
                  <a:pt x="311" y="84"/>
                </a:lnTo>
                <a:cubicBezTo>
                  <a:pt x="308" y="79"/>
                  <a:pt x="304" y="74"/>
                  <a:pt x="301" y="69"/>
                </a:cubicBezTo>
                <a:cubicBezTo>
                  <a:pt x="295" y="61"/>
                  <a:pt x="284" y="59"/>
                  <a:pt x="275" y="62"/>
                </a:cubicBezTo>
                <a:lnTo>
                  <a:pt x="246" y="72"/>
                </a:lnTo>
                <a:cubicBezTo>
                  <a:pt x="235" y="63"/>
                  <a:pt x="222" y="55"/>
                  <a:pt x="208" y="50"/>
                </a:cubicBezTo>
                <a:lnTo>
                  <a:pt x="202" y="20"/>
                </a:lnTo>
                <a:cubicBezTo>
                  <a:pt x="200" y="10"/>
                  <a:pt x="193" y="3"/>
                  <a:pt x="183" y="2"/>
                </a:cubicBezTo>
                <a:cubicBezTo>
                  <a:pt x="176" y="1"/>
                  <a:pt x="169" y="0"/>
                  <a:pt x="162" y="0"/>
                </a:cubicBezTo>
                <a:cubicBezTo>
                  <a:pt x="155" y="0"/>
                  <a:pt x="148" y="1"/>
                  <a:pt x="141" y="2"/>
                </a:cubicBezTo>
                <a:cubicBezTo>
                  <a:pt x="131" y="3"/>
                  <a:pt x="124" y="10"/>
                  <a:pt x="122" y="20"/>
                </a:cubicBezTo>
                <a:lnTo>
                  <a:pt x="115" y="50"/>
                </a:lnTo>
                <a:cubicBezTo>
                  <a:pt x="102" y="55"/>
                  <a:pt x="89" y="63"/>
                  <a:pt x="78" y="72"/>
                </a:cubicBezTo>
                <a:lnTo>
                  <a:pt x="49" y="62"/>
                </a:lnTo>
                <a:cubicBezTo>
                  <a:pt x="39" y="59"/>
                  <a:pt x="29" y="62"/>
                  <a:pt x="23" y="69"/>
                </a:cubicBezTo>
                <a:cubicBezTo>
                  <a:pt x="20" y="74"/>
                  <a:pt x="16" y="79"/>
                  <a:pt x="13" y="85"/>
                </a:cubicBezTo>
                <a:lnTo>
                  <a:pt x="10" y="90"/>
                </a:lnTo>
                <a:cubicBezTo>
                  <a:pt x="7" y="95"/>
                  <a:pt x="4" y="101"/>
                  <a:pt x="2" y="106"/>
                </a:cubicBezTo>
                <a:cubicBezTo>
                  <a:pt x="-2" y="115"/>
                  <a:pt x="1" y="125"/>
                  <a:pt x="8" y="132"/>
                </a:cubicBezTo>
                <a:lnTo>
                  <a:pt x="31" y="152"/>
                </a:lnTo>
                <a:cubicBezTo>
                  <a:pt x="30" y="159"/>
                  <a:pt x="30" y="167"/>
                  <a:pt x="30" y="174"/>
                </a:cubicBezTo>
                <a:cubicBezTo>
                  <a:pt x="30" y="181"/>
                  <a:pt x="30" y="189"/>
                  <a:pt x="31" y="196"/>
                </a:cubicBezTo>
                <a:lnTo>
                  <a:pt x="8" y="216"/>
                </a:lnTo>
                <a:cubicBezTo>
                  <a:pt x="1" y="223"/>
                  <a:pt x="-2" y="233"/>
                  <a:pt x="2" y="242"/>
                </a:cubicBezTo>
                <a:cubicBezTo>
                  <a:pt x="4" y="247"/>
                  <a:pt x="7" y="253"/>
                  <a:pt x="10" y="258"/>
                </a:cubicBezTo>
                <a:lnTo>
                  <a:pt x="13" y="263"/>
                </a:lnTo>
                <a:cubicBezTo>
                  <a:pt x="16" y="269"/>
                  <a:pt x="19" y="274"/>
                  <a:pt x="23" y="278"/>
                </a:cubicBezTo>
                <a:cubicBezTo>
                  <a:pt x="29" y="286"/>
                  <a:pt x="39" y="289"/>
                  <a:pt x="49" y="286"/>
                </a:cubicBezTo>
                <a:lnTo>
                  <a:pt x="78" y="276"/>
                </a:lnTo>
                <a:cubicBezTo>
                  <a:pt x="89" y="285"/>
                  <a:pt x="102" y="293"/>
                  <a:pt x="115" y="298"/>
                </a:cubicBezTo>
                <a:lnTo>
                  <a:pt x="122" y="328"/>
                </a:lnTo>
                <a:cubicBezTo>
                  <a:pt x="124" y="337"/>
                  <a:pt x="131" y="345"/>
                  <a:pt x="141" y="346"/>
                </a:cubicBezTo>
                <a:cubicBezTo>
                  <a:pt x="148" y="347"/>
                  <a:pt x="155" y="347"/>
                  <a:pt x="162" y="347"/>
                </a:cubicBezTo>
                <a:cubicBezTo>
                  <a:pt x="169" y="347"/>
                  <a:pt x="176" y="347"/>
                  <a:pt x="183" y="346"/>
                </a:cubicBezTo>
                <a:cubicBezTo>
                  <a:pt x="193" y="345"/>
                  <a:pt x="200" y="337"/>
                  <a:pt x="202" y="328"/>
                </a:cubicBezTo>
                <a:lnTo>
                  <a:pt x="208" y="298"/>
                </a:lnTo>
                <a:cubicBezTo>
                  <a:pt x="222" y="293"/>
                  <a:pt x="235" y="285"/>
                  <a:pt x="246" y="276"/>
                </a:cubicBezTo>
                <a:lnTo>
                  <a:pt x="275" y="286"/>
                </a:lnTo>
                <a:cubicBezTo>
                  <a:pt x="284" y="289"/>
                  <a:pt x="294" y="286"/>
                  <a:pt x="300" y="278"/>
                </a:cubicBezTo>
                <a:cubicBezTo>
                  <a:pt x="304" y="274"/>
                  <a:pt x="307" y="269"/>
                  <a:pt x="310" y="263"/>
                </a:cubicBezTo>
                <a:lnTo>
                  <a:pt x="314" y="258"/>
                </a:lnTo>
                <a:cubicBezTo>
                  <a:pt x="317" y="253"/>
                  <a:pt x="319" y="247"/>
                  <a:pt x="322" y="242"/>
                </a:cubicBezTo>
                <a:cubicBezTo>
                  <a:pt x="325" y="233"/>
                  <a:pt x="322" y="223"/>
                  <a:pt x="315" y="216"/>
                </a:cubicBezTo>
                <a:lnTo>
                  <a:pt x="292" y="195"/>
                </a:lnTo>
                <a:cubicBezTo>
                  <a:pt x="293" y="188"/>
                  <a:pt x="294" y="181"/>
                  <a:pt x="294" y="174"/>
                </a:cubicBezTo>
                <a:cubicBezTo>
                  <a:pt x="294" y="167"/>
                  <a:pt x="293" y="159"/>
                  <a:pt x="292" y="152"/>
                </a:cubicBezTo>
                <a:lnTo>
                  <a:pt x="315" y="132"/>
                </a:lnTo>
                <a:moveTo>
                  <a:pt x="112" y="174"/>
                </a:moveTo>
                <a:cubicBezTo>
                  <a:pt x="112" y="167"/>
                  <a:pt x="114" y="161"/>
                  <a:pt x="116" y="155"/>
                </a:cubicBezTo>
                <a:cubicBezTo>
                  <a:pt x="119" y="149"/>
                  <a:pt x="122" y="144"/>
                  <a:pt x="127" y="139"/>
                </a:cubicBezTo>
                <a:cubicBezTo>
                  <a:pt x="131" y="134"/>
                  <a:pt x="137" y="131"/>
                  <a:pt x="143" y="128"/>
                </a:cubicBezTo>
                <a:cubicBezTo>
                  <a:pt x="149" y="126"/>
                  <a:pt x="155" y="124"/>
                  <a:pt x="162" y="124"/>
                </a:cubicBezTo>
                <a:cubicBezTo>
                  <a:pt x="168" y="124"/>
                  <a:pt x="175" y="126"/>
                  <a:pt x="181" y="128"/>
                </a:cubicBezTo>
                <a:cubicBezTo>
                  <a:pt x="187" y="131"/>
                  <a:pt x="192" y="134"/>
                  <a:pt x="197" y="139"/>
                </a:cubicBezTo>
                <a:cubicBezTo>
                  <a:pt x="202" y="144"/>
                  <a:pt x="205" y="149"/>
                  <a:pt x="208" y="155"/>
                </a:cubicBezTo>
                <a:cubicBezTo>
                  <a:pt x="210" y="161"/>
                  <a:pt x="211" y="167"/>
                  <a:pt x="211" y="174"/>
                </a:cubicBezTo>
                <a:cubicBezTo>
                  <a:pt x="211" y="181"/>
                  <a:pt x="210" y="187"/>
                  <a:pt x="208" y="193"/>
                </a:cubicBezTo>
                <a:cubicBezTo>
                  <a:pt x="205" y="199"/>
                  <a:pt x="202" y="204"/>
                  <a:pt x="197" y="209"/>
                </a:cubicBezTo>
                <a:cubicBezTo>
                  <a:pt x="192" y="214"/>
                  <a:pt x="187" y="217"/>
                  <a:pt x="181" y="220"/>
                </a:cubicBezTo>
                <a:cubicBezTo>
                  <a:pt x="175" y="222"/>
                  <a:pt x="168" y="224"/>
                  <a:pt x="162" y="224"/>
                </a:cubicBezTo>
                <a:cubicBezTo>
                  <a:pt x="155" y="224"/>
                  <a:pt x="149" y="222"/>
                  <a:pt x="143" y="220"/>
                </a:cubicBezTo>
                <a:cubicBezTo>
                  <a:pt x="137" y="217"/>
                  <a:pt x="131" y="214"/>
                  <a:pt x="127" y="209"/>
                </a:cubicBezTo>
                <a:cubicBezTo>
                  <a:pt x="122" y="204"/>
                  <a:pt x="119" y="199"/>
                  <a:pt x="116" y="193"/>
                </a:cubicBezTo>
                <a:cubicBezTo>
                  <a:pt x="114" y="187"/>
                  <a:pt x="112" y="181"/>
                  <a:pt x="112" y="174"/>
                </a:cubicBezTo>
                <a:moveTo>
                  <a:pt x="519" y="510"/>
                </a:moveTo>
                <a:cubicBezTo>
                  <a:pt x="526" y="518"/>
                  <a:pt x="536" y="521"/>
                  <a:pt x="545" y="517"/>
                </a:cubicBezTo>
                <a:cubicBezTo>
                  <a:pt x="550" y="514"/>
                  <a:pt x="556" y="512"/>
                  <a:pt x="561" y="509"/>
                </a:cubicBezTo>
                <a:lnTo>
                  <a:pt x="567" y="506"/>
                </a:lnTo>
                <a:cubicBezTo>
                  <a:pt x="572" y="502"/>
                  <a:pt x="577" y="498"/>
                  <a:pt x="582" y="495"/>
                </a:cubicBezTo>
                <a:cubicBezTo>
                  <a:pt x="590" y="489"/>
                  <a:pt x="592" y="478"/>
                  <a:pt x="589" y="469"/>
                </a:cubicBezTo>
                <a:lnTo>
                  <a:pt x="579" y="440"/>
                </a:lnTo>
                <a:cubicBezTo>
                  <a:pt x="588" y="429"/>
                  <a:pt x="596" y="416"/>
                  <a:pt x="601" y="402"/>
                </a:cubicBezTo>
                <a:lnTo>
                  <a:pt x="631" y="396"/>
                </a:lnTo>
                <a:cubicBezTo>
                  <a:pt x="641" y="394"/>
                  <a:pt x="648" y="387"/>
                  <a:pt x="649" y="377"/>
                </a:cubicBezTo>
                <a:cubicBezTo>
                  <a:pt x="650" y="370"/>
                  <a:pt x="651" y="363"/>
                  <a:pt x="651" y="356"/>
                </a:cubicBezTo>
                <a:cubicBezTo>
                  <a:pt x="651" y="349"/>
                  <a:pt x="650" y="342"/>
                  <a:pt x="649" y="335"/>
                </a:cubicBezTo>
                <a:cubicBezTo>
                  <a:pt x="648" y="325"/>
                  <a:pt x="641" y="318"/>
                  <a:pt x="631" y="316"/>
                </a:cubicBezTo>
                <a:lnTo>
                  <a:pt x="601" y="309"/>
                </a:lnTo>
                <a:cubicBezTo>
                  <a:pt x="596" y="296"/>
                  <a:pt x="588" y="283"/>
                  <a:pt x="579" y="272"/>
                </a:cubicBezTo>
                <a:lnTo>
                  <a:pt x="589" y="243"/>
                </a:lnTo>
                <a:cubicBezTo>
                  <a:pt x="592" y="233"/>
                  <a:pt x="590" y="223"/>
                  <a:pt x="582" y="217"/>
                </a:cubicBezTo>
                <a:cubicBezTo>
                  <a:pt x="577" y="214"/>
                  <a:pt x="572" y="210"/>
                  <a:pt x="567" y="207"/>
                </a:cubicBezTo>
                <a:lnTo>
                  <a:pt x="561" y="204"/>
                </a:lnTo>
                <a:cubicBezTo>
                  <a:pt x="556" y="201"/>
                  <a:pt x="551" y="198"/>
                  <a:pt x="545" y="196"/>
                </a:cubicBezTo>
                <a:cubicBezTo>
                  <a:pt x="536" y="192"/>
                  <a:pt x="526" y="195"/>
                  <a:pt x="519" y="202"/>
                </a:cubicBezTo>
                <a:lnTo>
                  <a:pt x="499" y="225"/>
                </a:lnTo>
                <a:cubicBezTo>
                  <a:pt x="492" y="224"/>
                  <a:pt x="484" y="224"/>
                  <a:pt x="477" y="224"/>
                </a:cubicBezTo>
                <a:cubicBezTo>
                  <a:pt x="470" y="224"/>
                  <a:pt x="462" y="224"/>
                  <a:pt x="455" y="225"/>
                </a:cubicBezTo>
                <a:lnTo>
                  <a:pt x="435" y="202"/>
                </a:lnTo>
                <a:cubicBezTo>
                  <a:pt x="428" y="195"/>
                  <a:pt x="418" y="192"/>
                  <a:pt x="409" y="196"/>
                </a:cubicBezTo>
                <a:cubicBezTo>
                  <a:pt x="404" y="198"/>
                  <a:pt x="398" y="201"/>
                  <a:pt x="393" y="204"/>
                </a:cubicBezTo>
                <a:lnTo>
                  <a:pt x="388" y="207"/>
                </a:lnTo>
                <a:cubicBezTo>
                  <a:pt x="382" y="210"/>
                  <a:pt x="376" y="214"/>
                  <a:pt x="372" y="217"/>
                </a:cubicBezTo>
                <a:cubicBezTo>
                  <a:pt x="364" y="223"/>
                  <a:pt x="361" y="233"/>
                  <a:pt x="364" y="243"/>
                </a:cubicBezTo>
                <a:lnTo>
                  <a:pt x="374" y="272"/>
                </a:lnTo>
                <a:cubicBezTo>
                  <a:pt x="365" y="283"/>
                  <a:pt x="357" y="296"/>
                  <a:pt x="352" y="309"/>
                </a:cubicBezTo>
                <a:lnTo>
                  <a:pt x="322" y="316"/>
                </a:lnTo>
                <a:cubicBezTo>
                  <a:pt x="313" y="317"/>
                  <a:pt x="305" y="325"/>
                  <a:pt x="304" y="335"/>
                </a:cubicBezTo>
                <a:cubicBezTo>
                  <a:pt x="303" y="342"/>
                  <a:pt x="303" y="349"/>
                  <a:pt x="303" y="356"/>
                </a:cubicBezTo>
                <a:cubicBezTo>
                  <a:pt x="303" y="363"/>
                  <a:pt x="303" y="370"/>
                  <a:pt x="304" y="377"/>
                </a:cubicBezTo>
                <a:cubicBezTo>
                  <a:pt x="305" y="387"/>
                  <a:pt x="313" y="394"/>
                  <a:pt x="322" y="396"/>
                </a:cubicBezTo>
                <a:lnTo>
                  <a:pt x="352" y="402"/>
                </a:lnTo>
                <a:cubicBezTo>
                  <a:pt x="357" y="416"/>
                  <a:pt x="365" y="429"/>
                  <a:pt x="374" y="440"/>
                </a:cubicBezTo>
                <a:lnTo>
                  <a:pt x="364" y="469"/>
                </a:lnTo>
                <a:cubicBezTo>
                  <a:pt x="361" y="478"/>
                  <a:pt x="364" y="488"/>
                  <a:pt x="372" y="494"/>
                </a:cubicBezTo>
                <a:cubicBezTo>
                  <a:pt x="376" y="498"/>
                  <a:pt x="382" y="501"/>
                  <a:pt x="388" y="505"/>
                </a:cubicBezTo>
                <a:lnTo>
                  <a:pt x="393" y="509"/>
                </a:lnTo>
                <a:cubicBezTo>
                  <a:pt x="398" y="512"/>
                  <a:pt x="404" y="514"/>
                  <a:pt x="409" y="517"/>
                </a:cubicBezTo>
                <a:cubicBezTo>
                  <a:pt x="418" y="520"/>
                  <a:pt x="428" y="517"/>
                  <a:pt x="435" y="510"/>
                </a:cubicBezTo>
                <a:lnTo>
                  <a:pt x="456" y="486"/>
                </a:lnTo>
                <a:cubicBezTo>
                  <a:pt x="463" y="487"/>
                  <a:pt x="470" y="488"/>
                  <a:pt x="477" y="488"/>
                </a:cubicBezTo>
                <a:cubicBezTo>
                  <a:pt x="484" y="488"/>
                  <a:pt x="492" y="487"/>
                  <a:pt x="499" y="486"/>
                </a:cubicBezTo>
                <a:lnTo>
                  <a:pt x="519" y="510"/>
                </a:lnTo>
                <a:moveTo>
                  <a:pt x="477" y="306"/>
                </a:moveTo>
                <a:cubicBezTo>
                  <a:pt x="484" y="306"/>
                  <a:pt x="490" y="307"/>
                  <a:pt x="496" y="310"/>
                </a:cubicBezTo>
                <a:cubicBezTo>
                  <a:pt x="502" y="313"/>
                  <a:pt x="507" y="316"/>
                  <a:pt x="512" y="321"/>
                </a:cubicBezTo>
                <a:cubicBezTo>
                  <a:pt x="517" y="325"/>
                  <a:pt x="520" y="331"/>
                  <a:pt x="523" y="337"/>
                </a:cubicBezTo>
                <a:cubicBezTo>
                  <a:pt x="525" y="343"/>
                  <a:pt x="527" y="349"/>
                  <a:pt x="527" y="356"/>
                </a:cubicBezTo>
                <a:cubicBezTo>
                  <a:pt x="527" y="362"/>
                  <a:pt x="525" y="369"/>
                  <a:pt x="523" y="375"/>
                </a:cubicBezTo>
                <a:cubicBezTo>
                  <a:pt x="520" y="381"/>
                  <a:pt x="517" y="386"/>
                  <a:pt x="512" y="391"/>
                </a:cubicBezTo>
                <a:cubicBezTo>
                  <a:pt x="507" y="396"/>
                  <a:pt x="502" y="399"/>
                  <a:pt x="496" y="402"/>
                </a:cubicBezTo>
                <a:cubicBezTo>
                  <a:pt x="490" y="404"/>
                  <a:pt x="484" y="405"/>
                  <a:pt x="477" y="405"/>
                </a:cubicBezTo>
                <a:cubicBezTo>
                  <a:pt x="470" y="405"/>
                  <a:pt x="464" y="404"/>
                  <a:pt x="458" y="402"/>
                </a:cubicBezTo>
                <a:cubicBezTo>
                  <a:pt x="452" y="399"/>
                  <a:pt x="447" y="396"/>
                  <a:pt x="442" y="391"/>
                </a:cubicBezTo>
                <a:cubicBezTo>
                  <a:pt x="437" y="386"/>
                  <a:pt x="434" y="381"/>
                  <a:pt x="431" y="375"/>
                </a:cubicBezTo>
                <a:cubicBezTo>
                  <a:pt x="429" y="369"/>
                  <a:pt x="427" y="362"/>
                  <a:pt x="427" y="356"/>
                </a:cubicBezTo>
                <a:cubicBezTo>
                  <a:pt x="427" y="349"/>
                  <a:pt x="429" y="343"/>
                  <a:pt x="431" y="337"/>
                </a:cubicBezTo>
                <a:cubicBezTo>
                  <a:pt x="434" y="331"/>
                  <a:pt x="437" y="325"/>
                  <a:pt x="442" y="321"/>
                </a:cubicBezTo>
                <a:cubicBezTo>
                  <a:pt x="447" y="316"/>
                  <a:pt x="452" y="313"/>
                  <a:pt x="458" y="310"/>
                </a:cubicBezTo>
                <a:cubicBezTo>
                  <a:pt x="464" y="307"/>
                  <a:pt x="470" y="306"/>
                  <a:pt x="477" y="306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8" name="文本框 247"/>
          <p:cNvSpPr txBox="1"/>
          <p:nvPr/>
        </p:nvSpPr>
        <p:spPr>
          <a:xfrm>
            <a:off x="914400" y="4080960"/>
            <a:ext cx="32689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Incentive Mechanism Design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9" name="任意多边形 248"/>
          <p:cNvSpPr/>
          <p:nvPr/>
        </p:nvSpPr>
        <p:spPr>
          <a:xfrm>
            <a:off x="914040" y="5057640"/>
            <a:ext cx="214920" cy="190800"/>
          </a:xfrm>
          <a:custGeom>
            <a:avLst/>
            <a:gdLst/>
            <a:ahLst/>
            <a:cxnLst/>
            <a:rect l="0" t="0" r="r" b="b"/>
            <a:pathLst>
              <a:path w="597" h="530">
                <a:moveTo>
                  <a:pt x="415" y="0"/>
                </a:moveTo>
                <a:lnTo>
                  <a:pt x="183" y="0"/>
                </a:lnTo>
                <a:cubicBezTo>
                  <a:pt x="156" y="0"/>
                  <a:pt x="133" y="22"/>
                  <a:pt x="134" y="50"/>
                </a:cubicBezTo>
                <a:cubicBezTo>
                  <a:pt x="134" y="55"/>
                  <a:pt x="134" y="61"/>
                  <a:pt x="134" y="66"/>
                </a:cubicBezTo>
                <a:lnTo>
                  <a:pt x="25" y="66"/>
                </a:lnTo>
                <a:cubicBezTo>
                  <a:pt x="12" y="66"/>
                  <a:pt x="0" y="77"/>
                  <a:pt x="0" y="91"/>
                </a:cubicBezTo>
                <a:cubicBezTo>
                  <a:pt x="0" y="187"/>
                  <a:pt x="35" y="253"/>
                  <a:pt x="82" y="298"/>
                </a:cubicBezTo>
                <a:cubicBezTo>
                  <a:pt x="127" y="343"/>
                  <a:pt x="184" y="365"/>
                  <a:pt x="225" y="377"/>
                </a:cubicBezTo>
                <a:cubicBezTo>
                  <a:pt x="250" y="383"/>
                  <a:pt x="266" y="403"/>
                  <a:pt x="266" y="424"/>
                </a:cubicBezTo>
                <a:cubicBezTo>
                  <a:pt x="266" y="445"/>
                  <a:pt x="249" y="463"/>
                  <a:pt x="227" y="463"/>
                </a:cubicBezTo>
                <a:lnTo>
                  <a:pt x="200" y="463"/>
                </a:lnTo>
                <a:cubicBezTo>
                  <a:pt x="182" y="463"/>
                  <a:pt x="167" y="478"/>
                  <a:pt x="167" y="496"/>
                </a:cubicBezTo>
                <a:cubicBezTo>
                  <a:pt x="167" y="515"/>
                  <a:pt x="182" y="530"/>
                  <a:pt x="200" y="530"/>
                </a:cubicBezTo>
                <a:lnTo>
                  <a:pt x="398" y="530"/>
                </a:lnTo>
                <a:cubicBezTo>
                  <a:pt x="417" y="530"/>
                  <a:pt x="431" y="515"/>
                  <a:pt x="431" y="496"/>
                </a:cubicBezTo>
                <a:cubicBezTo>
                  <a:pt x="431" y="478"/>
                  <a:pt x="417" y="463"/>
                  <a:pt x="398" y="463"/>
                </a:cubicBezTo>
                <a:lnTo>
                  <a:pt x="371" y="463"/>
                </a:lnTo>
                <a:cubicBezTo>
                  <a:pt x="350" y="463"/>
                  <a:pt x="332" y="445"/>
                  <a:pt x="332" y="424"/>
                </a:cubicBezTo>
                <a:cubicBezTo>
                  <a:pt x="332" y="403"/>
                  <a:pt x="349" y="383"/>
                  <a:pt x="373" y="377"/>
                </a:cubicBezTo>
                <a:cubicBezTo>
                  <a:pt x="414" y="365"/>
                  <a:pt x="470" y="343"/>
                  <a:pt x="516" y="298"/>
                </a:cubicBezTo>
                <a:cubicBezTo>
                  <a:pt x="562" y="253"/>
                  <a:pt x="597" y="187"/>
                  <a:pt x="597" y="91"/>
                </a:cubicBezTo>
                <a:cubicBezTo>
                  <a:pt x="597" y="77"/>
                  <a:pt x="586" y="66"/>
                  <a:pt x="572" y="66"/>
                </a:cubicBezTo>
                <a:lnTo>
                  <a:pt x="463" y="66"/>
                </a:lnTo>
                <a:cubicBezTo>
                  <a:pt x="463" y="61"/>
                  <a:pt x="463" y="55"/>
                  <a:pt x="464" y="50"/>
                </a:cubicBezTo>
                <a:cubicBezTo>
                  <a:pt x="465" y="22"/>
                  <a:pt x="442" y="0"/>
                  <a:pt x="415" y="0"/>
                </a:cubicBezTo>
                <a:moveTo>
                  <a:pt x="51" y="116"/>
                </a:moveTo>
                <a:lnTo>
                  <a:pt x="138" y="116"/>
                </a:lnTo>
                <a:cubicBezTo>
                  <a:pt x="149" y="209"/>
                  <a:pt x="169" y="271"/>
                  <a:pt x="193" y="313"/>
                </a:cubicBezTo>
                <a:cubicBezTo>
                  <a:pt x="167" y="301"/>
                  <a:pt x="140" y="285"/>
                  <a:pt x="116" y="263"/>
                </a:cubicBezTo>
                <a:cubicBezTo>
                  <a:pt x="83" y="231"/>
                  <a:pt x="56" y="184"/>
                  <a:pt x="51" y="116"/>
                </a:cubicBezTo>
                <a:moveTo>
                  <a:pt x="481" y="263"/>
                </a:moveTo>
                <a:cubicBezTo>
                  <a:pt x="458" y="285"/>
                  <a:pt x="431" y="301"/>
                  <a:pt x="406" y="313"/>
                </a:cubicBezTo>
                <a:cubicBezTo>
                  <a:pt x="429" y="271"/>
                  <a:pt x="450" y="209"/>
                  <a:pt x="459" y="116"/>
                </a:cubicBezTo>
                <a:lnTo>
                  <a:pt x="546" y="116"/>
                </a:lnTo>
                <a:cubicBezTo>
                  <a:pt x="541" y="184"/>
                  <a:pt x="514" y="231"/>
                  <a:pt x="481" y="263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0" name="文本框 249"/>
          <p:cNvSpPr txBox="1"/>
          <p:nvPr/>
        </p:nvSpPr>
        <p:spPr>
          <a:xfrm>
            <a:off x="1305000" y="4508280"/>
            <a:ext cx="483489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OpenRank × Behavioral Frequency → Points System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1" name="任意多边形 250"/>
          <p:cNvSpPr/>
          <p:nvPr/>
        </p:nvSpPr>
        <p:spPr>
          <a:xfrm>
            <a:off x="914040" y="5553000"/>
            <a:ext cx="191160" cy="190800"/>
          </a:xfrm>
          <a:custGeom>
            <a:avLst/>
            <a:gdLst/>
            <a:ahLst/>
            <a:cxnLst/>
            <a:rect l="0" t="0" r="r" b="b"/>
            <a:pathLst>
              <a:path w="531" h="530">
                <a:moveTo>
                  <a:pt x="531" y="99"/>
                </a:moveTo>
                <a:cubicBezTo>
                  <a:pt x="531" y="151"/>
                  <a:pt x="470" y="229"/>
                  <a:pt x="443" y="260"/>
                </a:cubicBezTo>
                <a:cubicBezTo>
                  <a:pt x="439" y="265"/>
                  <a:pt x="434" y="266"/>
                  <a:pt x="428" y="265"/>
                </a:cubicBezTo>
                <a:lnTo>
                  <a:pt x="331" y="265"/>
                </a:lnTo>
                <a:cubicBezTo>
                  <a:pt x="313" y="265"/>
                  <a:pt x="298" y="280"/>
                  <a:pt x="298" y="298"/>
                </a:cubicBezTo>
                <a:cubicBezTo>
                  <a:pt x="298" y="317"/>
                  <a:pt x="313" y="331"/>
                  <a:pt x="331" y="331"/>
                </a:cubicBezTo>
                <a:lnTo>
                  <a:pt x="431" y="331"/>
                </a:lnTo>
                <a:cubicBezTo>
                  <a:pt x="486" y="331"/>
                  <a:pt x="531" y="376"/>
                  <a:pt x="531" y="431"/>
                </a:cubicBezTo>
                <a:cubicBezTo>
                  <a:pt x="531" y="485"/>
                  <a:pt x="486" y="530"/>
                  <a:pt x="431" y="530"/>
                </a:cubicBezTo>
                <a:lnTo>
                  <a:pt x="145" y="530"/>
                </a:lnTo>
                <a:cubicBezTo>
                  <a:pt x="154" y="520"/>
                  <a:pt x="165" y="507"/>
                  <a:pt x="176" y="492"/>
                </a:cubicBezTo>
                <a:cubicBezTo>
                  <a:pt x="182" y="483"/>
                  <a:pt x="189" y="474"/>
                  <a:pt x="195" y="464"/>
                </a:cubicBezTo>
                <a:lnTo>
                  <a:pt x="431" y="464"/>
                </a:lnTo>
                <a:cubicBezTo>
                  <a:pt x="450" y="464"/>
                  <a:pt x="465" y="449"/>
                  <a:pt x="465" y="431"/>
                </a:cubicBezTo>
                <a:cubicBezTo>
                  <a:pt x="465" y="412"/>
                  <a:pt x="450" y="398"/>
                  <a:pt x="431" y="398"/>
                </a:cubicBezTo>
                <a:lnTo>
                  <a:pt x="331" y="398"/>
                </a:lnTo>
                <a:cubicBezTo>
                  <a:pt x="276" y="398"/>
                  <a:pt x="232" y="353"/>
                  <a:pt x="232" y="298"/>
                </a:cubicBezTo>
                <a:cubicBezTo>
                  <a:pt x="232" y="244"/>
                  <a:pt x="276" y="199"/>
                  <a:pt x="331" y="199"/>
                </a:cubicBezTo>
                <a:lnTo>
                  <a:pt x="373" y="199"/>
                </a:lnTo>
                <a:cubicBezTo>
                  <a:pt x="351" y="166"/>
                  <a:pt x="331" y="128"/>
                  <a:pt x="331" y="99"/>
                </a:cubicBezTo>
                <a:cubicBezTo>
                  <a:pt x="331" y="44"/>
                  <a:pt x="377" y="0"/>
                  <a:pt x="431" y="0"/>
                </a:cubicBezTo>
                <a:cubicBezTo>
                  <a:pt x="486" y="0"/>
                  <a:pt x="531" y="44"/>
                  <a:pt x="531" y="99"/>
                </a:cubicBezTo>
                <a:moveTo>
                  <a:pt x="122" y="506"/>
                </a:moveTo>
                <a:cubicBezTo>
                  <a:pt x="118" y="511"/>
                  <a:pt x="114" y="515"/>
                  <a:pt x="111" y="518"/>
                </a:cubicBezTo>
                <a:lnTo>
                  <a:pt x="109" y="520"/>
                </a:lnTo>
                <a:cubicBezTo>
                  <a:pt x="103" y="524"/>
                  <a:pt x="94" y="524"/>
                  <a:pt x="88" y="518"/>
                </a:cubicBezTo>
                <a:cubicBezTo>
                  <a:pt x="62" y="490"/>
                  <a:pt x="0" y="417"/>
                  <a:pt x="0" y="365"/>
                </a:cubicBezTo>
                <a:cubicBezTo>
                  <a:pt x="0" y="310"/>
                  <a:pt x="45" y="265"/>
                  <a:pt x="100" y="265"/>
                </a:cubicBezTo>
                <a:cubicBezTo>
                  <a:pt x="154" y="265"/>
                  <a:pt x="199" y="310"/>
                  <a:pt x="199" y="365"/>
                </a:cubicBezTo>
                <a:cubicBezTo>
                  <a:pt x="199" y="396"/>
                  <a:pt x="177" y="434"/>
                  <a:pt x="154" y="466"/>
                </a:cubicBezTo>
                <a:cubicBezTo>
                  <a:pt x="143" y="481"/>
                  <a:pt x="132" y="495"/>
                  <a:pt x="122" y="505"/>
                </a:cubicBezTo>
                <a:lnTo>
                  <a:pt x="122" y="506"/>
                </a:lnTo>
                <a:moveTo>
                  <a:pt x="133" y="365"/>
                </a:moveTo>
                <a:cubicBezTo>
                  <a:pt x="133" y="355"/>
                  <a:pt x="130" y="348"/>
                  <a:pt x="123" y="341"/>
                </a:cubicBezTo>
                <a:cubicBezTo>
                  <a:pt x="117" y="335"/>
                  <a:pt x="109" y="331"/>
                  <a:pt x="100" y="331"/>
                </a:cubicBezTo>
                <a:cubicBezTo>
                  <a:pt x="91" y="331"/>
                  <a:pt x="83" y="335"/>
                  <a:pt x="76" y="341"/>
                </a:cubicBezTo>
                <a:cubicBezTo>
                  <a:pt x="70" y="348"/>
                  <a:pt x="67" y="355"/>
                  <a:pt x="67" y="365"/>
                </a:cubicBezTo>
                <a:cubicBezTo>
                  <a:pt x="67" y="374"/>
                  <a:pt x="70" y="381"/>
                  <a:pt x="76" y="388"/>
                </a:cubicBezTo>
                <a:cubicBezTo>
                  <a:pt x="83" y="394"/>
                  <a:pt x="91" y="398"/>
                  <a:pt x="100" y="398"/>
                </a:cubicBezTo>
                <a:cubicBezTo>
                  <a:pt x="109" y="398"/>
                  <a:pt x="117" y="394"/>
                  <a:pt x="123" y="388"/>
                </a:cubicBezTo>
                <a:cubicBezTo>
                  <a:pt x="130" y="381"/>
                  <a:pt x="133" y="374"/>
                  <a:pt x="133" y="365"/>
                </a:cubicBezTo>
                <a:moveTo>
                  <a:pt x="431" y="132"/>
                </a:moveTo>
                <a:cubicBezTo>
                  <a:pt x="441" y="132"/>
                  <a:pt x="448" y="129"/>
                  <a:pt x="455" y="122"/>
                </a:cubicBezTo>
                <a:cubicBezTo>
                  <a:pt x="461" y="116"/>
                  <a:pt x="465" y="108"/>
                  <a:pt x="465" y="99"/>
                </a:cubicBezTo>
                <a:cubicBezTo>
                  <a:pt x="465" y="90"/>
                  <a:pt x="461" y="82"/>
                  <a:pt x="455" y="76"/>
                </a:cubicBezTo>
                <a:cubicBezTo>
                  <a:pt x="448" y="69"/>
                  <a:pt x="441" y="66"/>
                  <a:pt x="431" y="66"/>
                </a:cubicBezTo>
                <a:cubicBezTo>
                  <a:pt x="422" y="66"/>
                  <a:pt x="415" y="69"/>
                  <a:pt x="408" y="76"/>
                </a:cubicBezTo>
                <a:cubicBezTo>
                  <a:pt x="402" y="82"/>
                  <a:pt x="398" y="90"/>
                  <a:pt x="398" y="99"/>
                </a:cubicBezTo>
                <a:cubicBezTo>
                  <a:pt x="398" y="108"/>
                  <a:pt x="402" y="116"/>
                  <a:pt x="408" y="122"/>
                </a:cubicBezTo>
                <a:cubicBezTo>
                  <a:pt x="415" y="129"/>
                  <a:pt x="422" y="132"/>
                  <a:pt x="431" y="13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2" name="文本框 251"/>
          <p:cNvSpPr txBox="1"/>
          <p:nvPr/>
        </p:nvSpPr>
        <p:spPr>
          <a:xfrm>
            <a:off x="1281240" y="5003280"/>
            <a:ext cx="26746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Points → Levels and Badges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53" name="图片 252"/>
          <p:cNvPicPr/>
          <p:nvPr/>
        </p:nvPicPr>
        <p:blipFill>
          <a:blip r:embed="rId1"/>
          <a:stretch>
            <a:fillRect/>
          </a:stretch>
        </p:blipFill>
        <p:spPr>
          <a:xfrm>
            <a:off x="8026560" y="1619280"/>
            <a:ext cx="3561480" cy="46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54" name="文本框 253"/>
          <p:cNvSpPr txBox="1"/>
          <p:nvPr/>
        </p:nvSpPr>
        <p:spPr>
          <a:xfrm>
            <a:off x="1257120" y="5498640"/>
            <a:ext cx="57607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Levels → Learning Path and Task Recommendation Weighting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4580</Words>
  <Application>WPS 演示</Application>
  <PresentationFormat/>
  <Paragraphs>264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6" baseType="lpstr">
      <vt:lpstr>Arial</vt:lpstr>
      <vt:lpstr>宋体</vt:lpstr>
      <vt:lpstr>Wingdings</vt:lpstr>
      <vt:lpstr>Arial</vt:lpstr>
      <vt:lpstr>Symbol</vt:lpstr>
      <vt:lpstr>Times New Roman</vt:lpstr>
      <vt:lpstr>"Noto Sans SC", sans-serif</vt:lpstr>
      <vt:lpstr>Segoe Print</vt:lpstr>
      <vt:lpstr>Noto Sans SC</vt:lpstr>
      <vt:lpstr>微软雅黑</vt:lpstr>
      <vt:lpstr>Arial Unicode MS</vt:lpstr>
      <vt:lpstr>Calibri</vt:lpstr>
      <vt:lpstr>DejaVu Sans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墨瞳</cp:lastModifiedBy>
  <cp:revision>2</cp:revision>
  <dcterms:created xsi:type="dcterms:W3CDTF">2025-12-29T10:22:00Z</dcterms:created>
  <dcterms:modified xsi:type="dcterms:W3CDTF">2025-12-29T10:26:10Z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5F3E76431EAD4430A3F28297C80E11F3_12</vt:lpwstr>
  </property>
  <property fmtid="{D5CDD505-2E9C-101B-9397-08002B2CF9AE}" pid="3" name="KSOProductBuildVer">
    <vt:lpwstr>2052-12.1.0.24034</vt:lpwstr>
  </property>
</Properties>
</file>